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5" r:id="rId4"/>
  </p:sldMasterIdLst>
  <p:sldIdLst>
    <p:sldId id="256" r:id="rId5"/>
    <p:sldId id="257" r:id="rId6"/>
    <p:sldId id="271" r:id="rId7"/>
    <p:sldId id="272" r:id="rId8"/>
    <p:sldId id="262" r:id="rId9"/>
    <p:sldId id="259" r:id="rId10"/>
    <p:sldId id="260" r:id="rId11"/>
    <p:sldId id="263" r:id="rId12"/>
    <p:sldId id="266" r:id="rId13"/>
    <p:sldId id="264" r:id="rId14"/>
    <p:sldId id="267" r:id="rId15"/>
    <p:sldId id="258" r:id="rId16"/>
    <p:sldId id="265" r:id="rId17"/>
    <p:sldId id="261" r:id="rId18"/>
    <p:sldId id="268" r:id="rId19"/>
    <p:sldId id="273" r:id="rId20"/>
    <p:sldId id="274" r:id="rId21"/>
    <p:sldId id="270" r:id="rId22"/>
    <p:sldId id="26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02C2F5-D58E-4F92-9845-929A1F32610F}" v="47" dt="2020-12-09T03:54:48.134"/>
    <p1510:client id="{2183576C-FCD6-44B6-8E48-8795ADA82DB8}" v="2305" dt="2020-12-06T06:06:52.807"/>
    <p1510:client id="{282F5A6E-6124-4D4C-8230-C9E4A45493FB}" v="4" dt="2020-12-07T07:40:22.102"/>
    <p1510:client id="{5054EC95-441E-4728-AF95-03BC66A020C6}" v="45" dt="2020-12-06T16:24:10.092"/>
    <p1510:client id="{5D08F7F9-EFEC-4F59-A2DB-F36A55D7B480}" v="35" dt="2020-12-08T19:01:47.279"/>
    <p1510:client id="{63CF2B77-8309-4DBE-8707-59ADCD296607}" v="9" dt="2020-12-08T23:12:48.729"/>
    <p1510:client id="{83BF1884-BB47-492D-90D0-2D4120B8AA5B}" v="1193" dt="2020-12-09T01:24:47.193"/>
    <p1510:client id="{937316DA-F927-4FFF-A782-2708078748AA}" v="12" dt="2020-12-09T03:53:58.757"/>
    <p1510:client id="{DFB20B08-16C2-4AE4-91C5-C950CBDCBCA4}" v="156" dt="2020-12-05T23:03:11.538"/>
    <p1510:client id="{E4C278C6-09B1-4432-A5F6-B827E1A5D29A}" v="28" dt="2020-12-07T03:35:21.614"/>
    <p1510:client id="{E5E46DED-B8D8-486E-93E9-29EDCBA6C5DB}" v="445" dt="2020-12-06T04:08:18.160"/>
    <p1510:client id="{FA02A8A7-319E-48CD-A4DA-F258E0D5AEF1}" v="46" dt="2020-12-07T18:05:30.0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rios, Mason A" userId="S::mbarrio5@calstatela.edu::c4894398-b945-461e-9b91-fcbadf597f99" providerId="AD" clId="Web-{E5E46DED-B8D8-486E-93E9-29EDCBA6C5DB}"/>
    <pc:docChg chg="addSld modSld">
      <pc:chgData name="Barrios, Mason A" userId="S::mbarrio5@calstatela.edu::c4894398-b945-461e-9b91-fcbadf597f99" providerId="AD" clId="Web-{E5E46DED-B8D8-486E-93E9-29EDCBA6C5DB}" dt="2020-12-06T04:08:18.160" v="440" actId="14100"/>
      <pc:docMkLst>
        <pc:docMk/>
      </pc:docMkLst>
      <pc:sldChg chg="addSp delSp modSp">
        <pc:chgData name="Barrios, Mason A" userId="S::mbarrio5@calstatela.edu::c4894398-b945-461e-9b91-fcbadf597f99" providerId="AD" clId="Web-{E5E46DED-B8D8-486E-93E9-29EDCBA6C5DB}" dt="2020-12-06T02:25:28.347" v="167" actId="20577"/>
        <pc:sldMkLst>
          <pc:docMk/>
          <pc:sldMk cId="4188158355" sldId="256"/>
        </pc:sldMkLst>
        <pc:spChg chg="mod">
          <ac:chgData name="Barrios, Mason A" userId="S::mbarrio5@calstatela.edu::c4894398-b945-461e-9b91-fcbadf597f99" providerId="AD" clId="Web-{E5E46DED-B8D8-486E-93E9-29EDCBA6C5DB}" dt="2020-12-06T02:25:28.347" v="167" actId="20577"/>
          <ac:spMkLst>
            <pc:docMk/>
            <pc:sldMk cId="4188158355" sldId="256"/>
            <ac:spMk id="2" creationId="{677CA324-4578-4364-931F-56490190CDC9}"/>
          </ac:spMkLst>
        </pc:spChg>
        <pc:spChg chg="del">
          <ac:chgData name="Barrios, Mason A" userId="S::mbarrio5@calstatela.edu::c4894398-b945-461e-9b91-fcbadf597f99" providerId="AD" clId="Web-{E5E46DED-B8D8-486E-93E9-29EDCBA6C5DB}" dt="2020-12-06T02:22:59.571" v="81"/>
          <ac:spMkLst>
            <pc:docMk/>
            <pc:sldMk cId="4188158355" sldId="256"/>
            <ac:spMk id="3" creationId="{423015DF-3191-4003-99E6-E141B531F8E5}"/>
          </ac:spMkLst>
        </pc:spChg>
        <pc:spChg chg="add mod">
          <ac:chgData name="Barrios, Mason A" userId="S::mbarrio5@calstatela.edu::c4894398-b945-461e-9b91-fcbadf597f99" providerId="AD" clId="Web-{E5E46DED-B8D8-486E-93E9-29EDCBA6C5DB}" dt="2020-12-06T02:25:11.533" v="165" actId="14100"/>
          <ac:spMkLst>
            <pc:docMk/>
            <pc:sldMk cId="4188158355" sldId="256"/>
            <ac:spMk id="4" creationId="{6A400D27-6DC8-40ED-8548-8888B9367B9B}"/>
          </ac:spMkLst>
        </pc:spChg>
        <pc:picChg chg="mod">
          <ac:chgData name="Barrios, Mason A" userId="S::mbarrio5@calstatela.edu::c4894398-b945-461e-9b91-fcbadf597f99" providerId="AD" clId="Web-{E5E46DED-B8D8-486E-93E9-29EDCBA6C5DB}" dt="2020-12-06T02:22:39.680" v="29" actId="1076"/>
          <ac:picMkLst>
            <pc:docMk/>
            <pc:sldMk cId="4188158355" sldId="256"/>
            <ac:picMk id="10" creationId="{48CB94E2-EC2F-4A21-9A87-59782D9EB6B7}"/>
          </ac:picMkLst>
        </pc:picChg>
      </pc:sldChg>
      <pc:sldChg chg="addSp delSp modSp add replId">
        <pc:chgData name="Barrios, Mason A" userId="S::mbarrio5@calstatela.edu::c4894398-b945-461e-9b91-fcbadf597f99" providerId="AD" clId="Web-{E5E46DED-B8D8-486E-93E9-29EDCBA6C5DB}" dt="2020-12-06T04:08:18.160" v="440" actId="14100"/>
        <pc:sldMkLst>
          <pc:docMk/>
          <pc:sldMk cId="2412702822" sldId="262"/>
        </pc:sldMkLst>
        <pc:spChg chg="mod">
          <ac:chgData name="Barrios, Mason A" userId="S::mbarrio5@calstatela.edu::c4894398-b945-461e-9b91-fcbadf597f99" providerId="AD" clId="Web-{E5E46DED-B8D8-486E-93E9-29EDCBA6C5DB}" dt="2020-12-06T02:31:04.132" v="181" actId="20577"/>
          <ac:spMkLst>
            <pc:docMk/>
            <pc:sldMk cId="2412702822" sldId="262"/>
            <ac:spMk id="2" creationId="{FC7552D9-3046-4929-B3B1-A40563E81EF4}"/>
          </ac:spMkLst>
        </pc:spChg>
        <pc:spChg chg="del mod">
          <ac:chgData name="Barrios, Mason A" userId="S::mbarrio5@calstatela.edu::c4894398-b945-461e-9b91-fcbadf597f99" providerId="AD" clId="Web-{E5E46DED-B8D8-486E-93E9-29EDCBA6C5DB}" dt="2020-12-06T04:01:42.665" v="198"/>
          <ac:spMkLst>
            <pc:docMk/>
            <pc:sldMk cId="2412702822" sldId="262"/>
            <ac:spMk id="3" creationId="{B294095B-7FB0-4CE7-B910-9078CF6304F7}"/>
          </ac:spMkLst>
        </pc:spChg>
        <pc:spChg chg="add mod">
          <ac:chgData name="Barrios, Mason A" userId="S::mbarrio5@calstatela.edu::c4894398-b945-461e-9b91-fcbadf597f99" providerId="AD" clId="Web-{E5E46DED-B8D8-486E-93E9-29EDCBA6C5DB}" dt="2020-12-06T04:08:18.160" v="440" actId="14100"/>
          <ac:spMkLst>
            <pc:docMk/>
            <pc:sldMk cId="2412702822" sldId="262"/>
            <ac:spMk id="7" creationId="{FD231474-EB23-4437-9215-850751FF2E68}"/>
          </ac:spMkLst>
        </pc:spChg>
        <pc:picChg chg="add mod modCrop">
          <ac:chgData name="Barrios, Mason A" userId="S::mbarrio5@calstatela.edu::c4894398-b945-461e-9b91-fcbadf597f99" providerId="AD" clId="Web-{E5E46DED-B8D8-486E-93E9-29EDCBA6C5DB}" dt="2020-12-06T04:07:58.361" v="433" actId="1076"/>
          <ac:picMkLst>
            <pc:docMk/>
            <pc:sldMk cId="2412702822" sldId="262"/>
            <ac:picMk id="4" creationId="{578BA1DC-1E9A-4AB7-90EE-A59C63A53B20}"/>
          </ac:picMkLst>
        </pc:picChg>
        <pc:picChg chg="add mod">
          <ac:chgData name="Barrios, Mason A" userId="S::mbarrio5@calstatela.edu::c4894398-b945-461e-9b91-fcbadf597f99" providerId="AD" clId="Web-{E5E46DED-B8D8-486E-93E9-29EDCBA6C5DB}" dt="2020-12-06T04:08:08.971" v="438" actId="1076"/>
          <ac:picMkLst>
            <pc:docMk/>
            <pc:sldMk cId="2412702822" sldId="262"/>
            <ac:picMk id="5" creationId="{15779E05-4E86-4D7C-9BAF-188441E88F04}"/>
          </ac:picMkLst>
        </pc:picChg>
        <pc:picChg chg="add mod modCrop">
          <ac:chgData name="Barrios, Mason A" userId="S::mbarrio5@calstatela.edu::c4894398-b945-461e-9b91-fcbadf597f99" providerId="AD" clId="Web-{E5E46DED-B8D8-486E-93E9-29EDCBA6C5DB}" dt="2020-12-06T04:08:05.783" v="436" actId="1076"/>
          <ac:picMkLst>
            <pc:docMk/>
            <pc:sldMk cId="2412702822" sldId="262"/>
            <ac:picMk id="6" creationId="{7C7BDD43-6105-4B0F-B7EC-0FA71AF9F291}"/>
          </ac:picMkLst>
        </pc:picChg>
      </pc:sldChg>
    </pc:docChg>
  </pc:docChgLst>
  <pc:docChgLst>
    <pc:chgData name="Barrios, Mason A" userId="S::mbarrio5@calstatela.edu::c4894398-b945-461e-9b91-fcbadf597f99" providerId="AD" clId="Web-{63CF2B77-8309-4DBE-8707-59ADCD296607}"/>
    <pc:docChg chg="modSld">
      <pc:chgData name="Barrios, Mason A" userId="S::mbarrio5@calstatela.edu::c4894398-b945-461e-9b91-fcbadf597f99" providerId="AD" clId="Web-{63CF2B77-8309-4DBE-8707-59ADCD296607}" dt="2020-12-08T23:12:48.588" v="7" actId="20577"/>
      <pc:docMkLst>
        <pc:docMk/>
      </pc:docMkLst>
      <pc:sldChg chg="modSp">
        <pc:chgData name="Barrios, Mason A" userId="S::mbarrio5@calstatela.edu::c4894398-b945-461e-9b91-fcbadf597f99" providerId="AD" clId="Web-{63CF2B77-8309-4DBE-8707-59ADCD296607}" dt="2020-12-08T23:12:48.588" v="6" actId="20577"/>
        <pc:sldMkLst>
          <pc:docMk/>
          <pc:sldMk cId="2412702822" sldId="262"/>
        </pc:sldMkLst>
        <pc:spChg chg="mod">
          <ac:chgData name="Barrios, Mason A" userId="S::mbarrio5@calstatela.edu::c4894398-b945-461e-9b91-fcbadf597f99" providerId="AD" clId="Web-{63CF2B77-8309-4DBE-8707-59ADCD296607}" dt="2020-12-08T23:12:48.588" v="6" actId="20577"/>
          <ac:spMkLst>
            <pc:docMk/>
            <pc:sldMk cId="2412702822" sldId="262"/>
            <ac:spMk id="7" creationId="{FD231474-EB23-4437-9215-850751FF2E68}"/>
          </ac:spMkLst>
        </pc:spChg>
      </pc:sldChg>
    </pc:docChg>
  </pc:docChgLst>
  <pc:docChgLst>
    <pc:chgData name="Barrios, Mason A" userId="S::mbarrio5@calstatela.edu::c4894398-b945-461e-9b91-fcbadf597f99" providerId="AD" clId="Web-{5054EC95-441E-4728-AF95-03BC66A020C6}"/>
    <pc:docChg chg="modSld">
      <pc:chgData name="Barrios, Mason A" userId="S::mbarrio5@calstatela.edu::c4894398-b945-461e-9b91-fcbadf597f99" providerId="AD" clId="Web-{5054EC95-441E-4728-AF95-03BC66A020C6}" dt="2020-12-06T16:24:10.092" v="43" actId="14100"/>
      <pc:docMkLst>
        <pc:docMk/>
      </pc:docMkLst>
      <pc:sldChg chg="modSp">
        <pc:chgData name="Barrios, Mason A" userId="S::mbarrio5@calstatela.edu::c4894398-b945-461e-9b91-fcbadf597f99" providerId="AD" clId="Web-{5054EC95-441E-4728-AF95-03BC66A020C6}" dt="2020-12-06T16:24:10.092" v="43" actId="14100"/>
        <pc:sldMkLst>
          <pc:docMk/>
          <pc:sldMk cId="1623294095" sldId="264"/>
        </pc:sldMkLst>
        <pc:spChg chg="mod">
          <ac:chgData name="Barrios, Mason A" userId="S::mbarrio5@calstatela.edu::c4894398-b945-461e-9b91-fcbadf597f99" providerId="AD" clId="Web-{5054EC95-441E-4728-AF95-03BC66A020C6}" dt="2020-12-06T16:24:10.092" v="43" actId="14100"/>
          <ac:spMkLst>
            <pc:docMk/>
            <pc:sldMk cId="1623294095" sldId="264"/>
            <ac:spMk id="12" creationId="{2C97C396-9758-4AFB-840E-AFC99325FB33}"/>
          </ac:spMkLst>
        </pc:spChg>
      </pc:sldChg>
    </pc:docChg>
  </pc:docChgLst>
  <pc:docChgLst>
    <pc:chgData clId="Web-{E5E46DED-B8D8-486E-93E9-29EDCBA6C5DB}"/>
    <pc:docChg chg="modSld">
      <pc:chgData name="" userId="" providerId="" clId="Web-{E5E46DED-B8D8-486E-93E9-29EDCBA6C5DB}" dt="2020-12-06T04:01:34.008" v="1" actId="20577"/>
      <pc:docMkLst>
        <pc:docMk/>
      </pc:docMkLst>
      <pc:sldChg chg="modSp">
        <pc:chgData name="" userId="" providerId="" clId="Web-{E5E46DED-B8D8-486E-93E9-29EDCBA6C5DB}" dt="2020-12-06T04:01:34.008" v="0" actId="20577"/>
        <pc:sldMkLst>
          <pc:docMk/>
          <pc:sldMk cId="2412702822" sldId="262"/>
        </pc:sldMkLst>
        <pc:spChg chg="mod">
          <ac:chgData name="" userId="" providerId="" clId="Web-{E5E46DED-B8D8-486E-93E9-29EDCBA6C5DB}" dt="2020-12-06T04:01:34.008" v="0" actId="20577"/>
          <ac:spMkLst>
            <pc:docMk/>
            <pc:sldMk cId="2412702822" sldId="262"/>
            <ac:spMk id="3" creationId="{B294095B-7FB0-4CE7-B910-9078CF6304F7}"/>
          </ac:spMkLst>
        </pc:spChg>
      </pc:sldChg>
    </pc:docChg>
  </pc:docChgLst>
  <pc:docChgLst>
    <pc:chgData name="Gomez, Jasmine" userId="S::jgome210@calstatela.edu::377eb7cb-decb-477e-b5d2-edf95807b671" providerId="AD" clId="Web-{E4C278C6-09B1-4432-A5F6-B827E1A5D29A}"/>
    <pc:docChg chg="modSld">
      <pc:chgData name="Gomez, Jasmine" userId="S::jgome210@calstatela.edu::377eb7cb-decb-477e-b5d2-edf95807b671" providerId="AD" clId="Web-{E4C278C6-09B1-4432-A5F6-B827E1A5D29A}" dt="2020-12-07T03:35:21.614" v="27" actId="20577"/>
      <pc:docMkLst>
        <pc:docMk/>
      </pc:docMkLst>
      <pc:sldChg chg="modSp">
        <pc:chgData name="Gomez, Jasmine" userId="S::jgome210@calstatela.edu::377eb7cb-decb-477e-b5d2-edf95807b671" providerId="AD" clId="Web-{E4C278C6-09B1-4432-A5F6-B827E1A5D29A}" dt="2020-12-07T03:35:21.614" v="26" actId="20577"/>
        <pc:sldMkLst>
          <pc:docMk/>
          <pc:sldMk cId="3335323199" sldId="270"/>
        </pc:sldMkLst>
        <pc:spChg chg="mod">
          <ac:chgData name="Gomez, Jasmine" userId="S::jgome210@calstatela.edu::377eb7cb-decb-477e-b5d2-edf95807b671" providerId="AD" clId="Web-{E4C278C6-09B1-4432-A5F6-B827E1A5D29A}" dt="2020-12-07T03:35:21.614" v="26" actId="20577"/>
          <ac:spMkLst>
            <pc:docMk/>
            <pc:sldMk cId="3335323199" sldId="270"/>
            <ac:spMk id="3" creationId="{DE54A625-9CD9-46AE-8701-D68D78878C82}"/>
          </ac:spMkLst>
        </pc:spChg>
      </pc:sldChg>
    </pc:docChg>
  </pc:docChgLst>
  <pc:docChgLst>
    <pc:chgData name="Barrios, Mason A" userId="S::mbarrio5@calstatela.edu::c4894398-b945-461e-9b91-fcbadf597f99" providerId="AD" clId="Web-{2183576C-FCD6-44B6-8E48-8795ADA82DB8}"/>
    <pc:docChg chg="addSld delSld modSld">
      <pc:chgData name="Barrios, Mason A" userId="S::mbarrio5@calstatela.edu::c4894398-b945-461e-9b91-fcbadf597f99" providerId="AD" clId="Web-{2183576C-FCD6-44B6-8E48-8795ADA82DB8}" dt="2020-12-06T06:06:52.589" v="2235" actId="20577"/>
      <pc:docMkLst>
        <pc:docMk/>
      </pc:docMkLst>
      <pc:sldChg chg="addSp delSp modSp mod setBg">
        <pc:chgData name="Barrios, Mason A" userId="S::mbarrio5@calstatela.edu::c4894398-b945-461e-9b91-fcbadf597f99" providerId="AD" clId="Web-{2183576C-FCD6-44B6-8E48-8795ADA82DB8}" dt="2020-12-06T04:16:36.981" v="78" actId="1076"/>
        <pc:sldMkLst>
          <pc:docMk/>
          <pc:sldMk cId="4188158355" sldId="256"/>
        </pc:sldMkLst>
        <pc:spChg chg="mod">
          <ac:chgData name="Barrios, Mason A" userId="S::mbarrio5@calstatela.edu::c4894398-b945-461e-9b91-fcbadf597f99" providerId="AD" clId="Web-{2183576C-FCD6-44B6-8E48-8795ADA82DB8}" dt="2020-12-06T04:16:02.386" v="72" actId="20577"/>
          <ac:spMkLst>
            <pc:docMk/>
            <pc:sldMk cId="4188158355" sldId="256"/>
            <ac:spMk id="2" creationId="{677CA324-4578-4364-931F-56490190CDC9}"/>
          </ac:spMkLst>
        </pc:spChg>
        <pc:spChg chg="mod">
          <ac:chgData name="Barrios, Mason A" userId="S::mbarrio5@calstatela.edu::c4894398-b945-461e-9b91-fcbadf597f99" providerId="AD" clId="Web-{2183576C-FCD6-44B6-8E48-8795ADA82DB8}" dt="2020-12-06T04:16:36.981" v="78" actId="1076"/>
          <ac:spMkLst>
            <pc:docMk/>
            <pc:sldMk cId="4188158355" sldId="256"/>
            <ac:spMk id="4" creationId="{6A400D27-6DC8-40ED-8548-8888B9367B9B}"/>
          </ac:spMkLst>
        </pc:spChg>
        <pc:spChg chg="del">
          <ac:chgData name="Barrios, Mason A" userId="S::mbarrio5@calstatela.edu::c4894398-b945-461e-9b91-fcbadf597f99" providerId="AD" clId="Web-{2183576C-FCD6-44B6-8E48-8795ADA82DB8}" dt="2020-12-06T04:11:12.801" v="3"/>
          <ac:spMkLst>
            <pc:docMk/>
            <pc:sldMk cId="4188158355" sldId="256"/>
            <ac:spMk id="8" creationId="{C1FA8F66-3B85-411D-A2A6-A50DF3026D9A}"/>
          </ac:spMkLst>
        </pc:spChg>
        <pc:spChg chg="del">
          <ac:chgData name="Barrios, Mason A" userId="S::mbarrio5@calstatela.edu::c4894398-b945-461e-9b91-fcbadf597f99" providerId="AD" clId="Web-{2183576C-FCD6-44B6-8E48-8795ADA82DB8}" dt="2020-12-06T04:11:12.801" v="3"/>
          <ac:spMkLst>
            <pc:docMk/>
            <pc:sldMk cId="4188158355" sldId="256"/>
            <ac:spMk id="12" creationId="{D695E25C-06E7-4082-BE92-B571B616BC5A}"/>
          </ac:spMkLst>
        </pc:spChg>
        <pc:spChg chg="del">
          <ac:chgData name="Barrios, Mason A" userId="S::mbarrio5@calstatela.edu::c4894398-b945-461e-9b91-fcbadf597f99" providerId="AD" clId="Web-{2183576C-FCD6-44B6-8E48-8795ADA82DB8}" dt="2020-12-06T04:11:12.801" v="3"/>
          <ac:spMkLst>
            <pc:docMk/>
            <pc:sldMk cId="4188158355" sldId="256"/>
            <ac:spMk id="14" creationId="{E64BD7DF-F4BB-427F-B4F6-6DC83A59AA0F}"/>
          </ac:spMkLst>
        </pc:spChg>
        <pc:spChg chg="add">
          <ac:chgData name="Barrios, Mason A" userId="S::mbarrio5@calstatela.edu::c4894398-b945-461e-9b91-fcbadf597f99" providerId="AD" clId="Web-{2183576C-FCD6-44B6-8E48-8795ADA82DB8}" dt="2020-12-06T04:11:12.801" v="3"/>
          <ac:spMkLst>
            <pc:docMk/>
            <pc:sldMk cId="4188158355" sldId="256"/>
            <ac:spMk id="19" creationId="{F7207B7B-5C57-458C-BE38-95D2CD7655BB}"/>
          </ac:spMkLst>
        </pc:spChg>
        <pc:spChg chg="add">
          <ac:chgData name="Barrios, Mason A" userId="S::mbarrio5@calstatela.edu::c4894398-b945-461e-9b91-fcbadf597f99" providerId="AD" clId="Web-{2183576C-FCD6-44B6-8E48-8795ADA82DB8}" dt="2020-12-06T04:11:12.801" v="3"/>
          <ac:spMkLst>
            <pc:docMk/>
            <pc:sldMk cId="4188158355" sldId="256"/>
            <ac:spMk id="21" creationId="{9822E561-F97C-4CBB-A9A6-A6BF6317BC84}"/>
          </ac:spMkLst>
        </pc:spChg>
        <pc:spChg chg="add">
          <ac:chgData name="Barrios, Mason A" userId="S::mbarrio5@calstatela.edu::c4894398-b945-461e-9b91-fcbadf597f99" providerId="AD" clId="Web-{2183576C-FCD6-44B6-8E48-8795ADA82DB8}" dt="2020-12-06T04:11:12.801" v="3"/>
          <ac:spMkLst>
            <pc:docMk/>
            <pc:sldMk cId="4188158355" sldId="256"/>
            <ac:spMk id="23" creationId="{B01B0E58-A5C8-4CDA-A2E0-35DF94E59857}"/>
          </ac:spMkLst>
        </pc:spChg>
        <pc:picChg chg="add del mod">
          <ac:chgData name="Barrios, Mason A" userId="S::mbarrio5@calstatela.edu::c4894398-b945-461e-9b91-fcbadf597f99" providerId="AD" clId="Web-{2183576C-FCD6-44B6-8E48-8795ADA82DB8}" dt="2020-12-06T04:14:24.009" v="55"/>
          <ac:picMkLst>
            <pc:docMk/>
            <pc:sldMk cId="4188158355" sldId="256"/>
            <ac:picMk id="3" creationId="{2614C1B1-2970-4BC4-A38E-298F463D9766}"/>
          </ac:picMkLst>
        </pc:picChg>
        <pc:picChg chg="add mod">
          <ac:chgData name="Barrios, Mason A" userId="S::mbarrio5@calstatela.edu::c4894398-b945-461e-9b91-fcbadf597f99" providerId="AD" clId="Web-{2183576C-FCD6-44B6-8E48-8795ADA82DB8}" dt="2020-12-06T04:14:39.478" v="59" actId="1076"/>
          <ac:picMkLst>
            <pc:docMk/>
            <pc:sldMk cId="4188158355" sldId="256"/>
            <ac:picMk id="5" creationId="{41A71972-6138-40AD-9D47-AC00D714A29E}"/>
          </ac:picMkLst>
        </pc:picChg>
        <pc:picChg chg="mod ord">
          <ac:chgData name="Barrios, Mason A" userId="S::mbarrio5@calstatela.edu::c4894398-b945-461e-9b91-fcbadf597f99" providerId="AD" clId="Web-{2183576C-FCD6-44B6-8E48-8795ADA82DB8}" dt="2020-12-06T04:11:12.801" v="3"/>
          <ac:picMkLst>
            <pc:docMk/>
            <pc:sldMk cId="4188158355" sldId="256"/>
            <ac:picMk id="10" creationId="{48CB94E2-EC2F-4A21-9A87-59782D9EB6B7}"/>
          </ac:picMkLst>
        </pc:picChg>
      </pc:sldChg>
      <pc:sldChg chg="addSp delSp modSp">
        <pc:chgData name="Barrios, Mason A" userId="S::mbarrio5@calstatela.edu::c4894398-b945-461e-9b91-fcbadf597f99" providerId="AD" clId="Web-{2183576C-FCD6-44B6-8E48-8795ADA82DB8}" dt="2020-12-06T04:53:31.517" v="731" actId="1076"/>
        <pc:sldMkLst>
          <pc:docMk/>
          <pc:sldMk cId="1593277648" sldId="257"/>
        </pc:sldMkLst>
        <pc:spChg chg="del">
          <ac:chgData name="Barrios, Mason A" userId="S::mbarrio5@calstatela.edu::c4894398-b945-461e-9b91-fcbadf597f99" providerId="AD" clId="Web-{2183576C-FCD6-44B6-8E48-8795ADA82DB8}" dt="2020-12-06T04:10:48.395" v="0"/>
          <ac:spMkLst>
            <pc:docMk/>
            <pc:sldMk cId="1593277648" sldId="257"/>
            <ac:spMk id="3" creationId="{B294095B-7FB0-4CE7-B910-9078CF6304F7}"/>
          </ac:spMkLst>
        </pc:spChg>
        <pc:spChg chg="add mod">
          <ac:chgData name="Barrios, Mason A" userId="S::mbarrio5@calstatela.edu::c4894398-b945-461e-9b91-fcbadf597f99" providerId="AD" clId="Web-{2183576C-FCD6-44B6-8E48-8795ADA82DB8}" dt="2020-12-06T04:53:31.517" v="731" actId="1076"/>
          <ac:spMkLst>
            <pc:docMk/>
            <pc:sldMk cId="1593277648" sldId="257"/>
            <ac:spMk id="7" creationId="{7D6E6728-908A-44A7-87E8-A5406496DB51}"/>
          </ac:spMkLst>
        </pc:spChg>
        <pc:spChg chg="add mod">
          <ac:chgData name="Barrios, Mason A" userId="S::mbarrio5@calstatela.edu::c4894398-b945-461e-9b91-fcbadf597f99" providerId="AD" clId="Web-{2183576C-FCD6-44B6-8E48-8795ADA82DB8}" dt="2020-12-06T04:24:10.633" v="299" actId="20577"/>
          <ac:spMkLst>
            <pc:docMk/>
            <pc:sldMk cId="1593277648" sldId="257"/>
            <ac:spMk id="8" creationId="{147BC4D1-8F89-464A-B271-148DD37D7366}"/>
          </ac:spMkLst>
        </pc:spChg>
        <pc:picChg chg="add mod ord">
          <ac:chgData name="Barrios, Mason A" userId="S::mbarrio5@calstatela.edu::c4894398-b945-461e-9b91-fcbadf597f99" providerId="AD" clId="Web-{2183576C-FCD6-44B6-8E48-8795ADA82DB8}" dt="2020-12-06T04:10:54.895" v="1" actId="1076"/>
          <ac:picMkLst>
            <pc:docMk/>
            <pc:sldMk cId="1593277648" sldId="257"/>
            <ac:picMk id="4" creationId="{96E0B6DB-27EC-4B85-8FA1-720B2301CC14}"/>
          </ac:picMkLst>
        </pc:picChg>
        <pc:picChg chg="add mod">
          <ac:chgData name="Barrios, Mason A" userId="S::mbarrio5@calstatela.edu::c4894398-b945-461e-9b91-fcbadf597f99" providerId="AD" clId="Web-{2183576C-FCD6-44B6-8E48-8795ADA82DB8}" dt="2020-12-06T04:15:01.010" v="64" actId="1076"/>
          <ac:picMkLst>
            <pc:docMk/>
            <pc:sldMk cId="1593277648" sldId="257"/>
            <ac:picMk id="6" creationId="{A269C1A4-5A10-466B-B106-B15F98F72AD7}"/>
          </ac:picMkLst>
        </pc:picChg>
      </pc:sldChg>
      <pc:sldChg chg="addSp delSp modSp">
        <pc:chgData name="Barrios, Mason A" userId="S::mbarrio5@calstatela.edu::c4894398-b945-461e-9b91-fcbadf597f99" providerId="AD" clId="Web-{2183576C-FCD6-44B6-8E48-8795ADA82DB8}" dt="2020-12-06T05:54:50.900" v="1770" actId="20577"/>
        <pc:sldMkLst>
          <pc:docMk/>
          <pc:sldMk cId="3507146640" sldId="258"/>
        </pc:sldMkLst>
        <pc:spChg chg="mod">
          <ac:chgData name="Barrios, Mason A" userId="S::mbarrio5@calstatela.edu::c4894398-b945-461e-9b91-fcbadf597f99" providerId="AD" clId="Web-{2183576C-FCD6-44B6-8E48-8795ADA82DB8}" dt="2020-12-06T05:23:14.121" v="1133" actId="20577"/>
          <ac:spMkLst>
            <pc:docMk/>
            <pc:sldMk cId="3507146640" sldId="258"/>
            <ac:spMk id="2" creationId="{5CAFA750-9950-4F8D-BC0B-DB1926196DDE}"/>
          </ac:spMkLst>
        </pc:spChg>
        <pc:spChg chg="del">
          <ac:chgData name="Barrios, Mason A" userId="S::mbarrio5@calstatela.edu::c4894398-b945-461e-9b91-fcbadf597f99" providerId="AD" clId="Web-{2183576C-FCD6-44B6-8E48-8795ADA82DB8}" dt="2020-12-06T05:13:28.451" v="1111"/>
          <ac:spMkLst>
            <pc:docMk/>
            <pc:sldMk cId="3507146640" sldId="258"/>
            <ac:spMk id="3" creationId="{DE54A625-9CD9-46AE-8701-D68D78878C82}"/>
          </ac:spMkLst>
        </pc:spChg>
        <pc:spChg chg="add mod">
          <ac:chgData name="Barrios, Mason A" userId="S::mbarrio5@calstatela.edu::c4894398-b945-461e-9b91-fcbadf597f99" providerId="AD" clId="Web-{2183576C-FCD6-44B6-8E48-8795ADA82DB8}" dt="2020-12-06T05:54:50.900" v="1770" actId="20577"/>
          <ac:spMkLst>
            <pc:docMk/>
            <pc:sldMk cId="3507146640" sldId="258"/>
            <ac:spMk id="6" creationId="{45CFCBD4-B186-4C85-B7B7-2129E251B8E8}"/>
          </ac:spMkLst>
        </pc:spChg>
        <pc:picChg chg="add">
          <ac:chgData name="Barrios, Mason A" userId="S::mbarrio5@calstatela.edu::c4894398-b945-461e-9b91-fcbadf597f99" providerId="AD" clId="Web-{2183576C-FCD6-44B6-8E48-8795ADA82DB8}" dt="2020-12-06T04:15:18.073" v="68"/>
          <ac:picMkLst>
            <pc:docMk/>
            <pc:sldMk cId="3507146640" sldId="258"/>
            <ac:picMk id="5" creationId="{87ECFFB2-C69B-4147-A399-7BCFA9314484}"/>
          </ac:picMkLst>
        </pc:picChg>
        <pc:picChg chg="add mod">
          <ac:chgData name="Barrios, Mason A" userId="S::mbarrio5@calstatela.edu::c4894398-b945-461e-9b91-fcbadf597f99" providerId="AD" clId="Web-{2183576C-FCD6-44B6-8E48-8795ADA82DB8}" dt="2020-12-06T05:30:23.725" v="1288" actId="1076"/>
          <ac:picMkLst>
            <pc:docMk/>
            <pc:sldMk cId="3507146640" sldId="258"/>
            <ac:picMk id="7" creationId="{3B9D69EB-3BB9-499B-837C-4725E4C5E0CC}"/>
          </ac:picMkLst>
        </pc:picChg>
        <pc:picChg chg="add del mod">
          <ac:chgData name="Barrios, Mason A" userId="S::mbarrio5@calstatela.edu::c4894398-b945-461e-9b91-fcbadf597f99" providerId="AD" clId="Web-{2183576C-FCD6-44B6-8E48-8795ADA82DB8}" dt="2020-12-06T05:27:06.517" v="1261"/>
          <ac:picMkLst>
            <pc:docMk/>
            <pc:sldMk cId="3507146640" sldId="258"/>
            <ac:picMk id="8" creationId="{11AD9474-1B05-4E78-80DB-7724061C851D}"/>
          </ac:picMkLst>
        </pc:picChg>
        <pc:picChg chg="add mod">
          <ac:chgData name="Barrios, Mason A" userId="S::mbarrio5@calstatela.edu::c4894398-b945-461e-9b91-fcbadf597f99" providerId="AD" clId="Web-{2183576C-FCD6-44B6-8E48-8795ADA82DB8}" dt="2020-12-06T05:27:12.783" v="1264" actId="14100"/>
          <ac:picMkLst>
            <pc:docMk/>
            <pc:sldMk cId="3507146640" sldId="258"/>
            <ac:picMk id="9" creationId="{109A305E-1DBE-4584-A6F9-5CC7BDD79F98}"/>
          </ac:picMkLst>
        </pc:picChg>
      </pc:sldChg>
      <pc:sldChg chg="addSp delSp modSp">
        <pc:chgData name="Barrios, Mason A" userId="S::mbarrio5@calstatela.edu::c4894398-b945-461e-9b91-fcbadf597f99" providerId="AD" clId="Web-{2183576C-FCD6-44B6-8E48-8795ADA82DB8}" dt="2020-12-06T04:55:43.161" v="794" actId="20577"/>
        <pc:sldMkLst>
          <pc:docMk/>
          <pc:sldMk cId="2255949199" sldId="259"/>
        </pc:sldMkLst>
        <pc:spChg chg="del">
          <ac:chgData name="Barrios, Mason A" userId="S::mbarrio5@calstatela.edu::c4894398-b945-461e-9b91-fcbadf597f99" providerId="AD" clId="Web-{2183576C-FCD6-44B6-8E48-8795ADA82DB8}" dt="2020-12-06T04:32:49.848" v="305"/>
          <ac:spMkLst>
            <pc:docMk/>
            <pc:sldMk cId="2255949199" sldId="259"/>
            <ac:spMk id="3" creationId="{DE54A625-9CD9-46AE-8701-D68D78878C82}"/>
          </ac:spMkLst>
        </pc:spChg>
        <pc:spChg chg="add mod">
          <ac:chgData name="Barrios, Mason A" userId="S::mbarrio5@calstatela.edu::c4894398-b945-461e-9b91-fcbadf597f99" providerId="AD" clId="Web-{2183576C-FCD6-44B6-8E48-8795ADA82DB8}" dt="2020-12-06T04:55:43.161" v="794" actId="20577"/>
          <ac:spMkLst>
            <pc:docMk/>
            <pc:sldMk cId="2255949199" sldId="259"/>
            <ac:spMk id="7" creationId="{6D69AF0F-8EC6-44AC-B8D4-AAE19105F4CE}"/>
          </ac:spMkLst>
        </pc:spChg>
        <pc:picChg chg="add">
          <ac:chgData name="Barrios, Mason A" userId="S::mbarrio5@calstatela.edu::c4894398-b945-461e-9b91-fcbadf597f99" providerId="AD" clId="Web-{2183576C-FCD6-44B6-8E48-8795ADA82DB8}" dt="2020-12-06T04:15:14.557" v="66"/>
          <ac:picMkLst>
            <pc:docMk/>
            <pc:sldMk cId="2255949199" sldId="259"/>
            <ac:picMk id="5" creationId="{2E704E02-1E7A-4CE8-A5DF-3B32018D162E}"/>
          </ac:picMkLst>
        </pc:picChg>
        <pc:picChg chg="add mod ord modCrop">
          <ac:chgData name="Barrios, Mason A" userId="S::mbarrio5@calstatela.edu::c4894398-b945-461e-9b91-fcbadf597f99" providerId="AD" clId="Web-{2183576C-FCD6-44B6-8E48-8795ADA82DB8}" dt="2020-12-06T04:33:12.083" v="309" actId="1076"/>
          <ac:picMkLst>
            <pc:docMk/>
            <pc:sldMk cId="2255949199" sldId="259"/>
            <ac:picMk id="6" creationId="{4A1B8D9F-A2D1-4261-955E-BE482B839C8D}"/>
          </ac:picMkLst>
        </pc:picChg>
      </pc:sldChg>
      <pc:sldChg chg="addSp delSp modSp">
        <pc:chgData name="Barrios, Mason A" userId="S::mbarrio5@calstatela.edu::c4894398-b945-461e-9b91-fcbadf597f99" providerId="AD" clId="Web-{2183576C-FCD6-44B6-8E48-8795ADA82DB8}" dt="2020-12-06T04:55:52.599" v="798" actId="20577"/>
        <pc:sldMkLst>
          <pc:docMk/>
          <pc:sldMk cId="1493364507" sldId="260"/>
        </pc:sldMkLst>
        <pc:spChg chg="mod">
          <ac:chgData name="Barrios, Mason A" userId="S::mbarrio5@calstatela.edu::c4894398-b945-461e-9b91-fcbadf597f99" providerId="AD" clId="Web-{2183576C-FCD6-44B6-8E48-8795ADA82DB8}" dt="2020-12-06T04:36:19.290" v="503" actId="20577"/>
          <ac:spMkLst>
            <pc:docMk/>
            <pc:sldMk cId="1493364507" sldId="260"/>
            <ac:spMk id="2" creationId="{5CAFA750-9950-4F8D-BC0B-DB1926196DDE}"/>
          </ac:spMkLst>
        </pc:spChg>
        <pc:spChg chg="del">
          <ac:chgData name="Barrios, Mason A" userId="S::mbarrio5@calstatela.edu::c4894398-b945-461e-9b91-fcbadf597f99" providerId="AD" clId="Web-{2183576C-FCD6-44B6-8E48-8795ADA82DB8}" dt="2020-12-06T04:36:23.915" v="506"/>
          <ac:spMkLst>
            <pc:docMk/>
            <pc:sldMk cId="1493364507" sldId="260"/>
            <ac:spMk id="3" creationId="{DE54A625-9CD9-46AE-8701-D68D78878C82}"/>
          </ac:spMkLst>
        </pc:spChg>
        <pc:spChg chg="add mod">
          <ac:chgData name="Barrios, Mason A" userId="S::mbarrio5@calstatela.edu::c4894398-b945-461e-9b91-fcbadf597f99" providerId="AD" clId="Web-{2183576C-FCD6-44B6-8E48-8795ADA82DB8}" dt="2020-12-06T04:55:52.599" v="798" actId="20577"/>
          <ac:spMkLst>
            <pc:docMk/>
            <pc:sldMk cId="1493364507" sldId="260"/>
            <ac:spMk id="7" creationId="{210A8B2D-69B5-4BC0-9098-985E40F327CA}"/>
          </ac:spMkLst>
        </pc:spChg>
        <pc:picChg chg="add">
          <ac:chgData name="Barrios, Mason A" userId="S::mbarrio5@calstatela.edu::c4894398-b945-461e-9b91-fcbadf597f99" providerId="AD" clId="Web-{2183576C-FCD6-44B6-8E48-8795ADA82DB8}" dt="2020-12-06T04:15:16.698" v="67"/>
          <ac:picMkLst>
            <pc:docMk/>
            <pc:sldMk cId="1493364507" sldId="260"/>
            <ac:picMk id="5" creationId="{28B62D96-FFC1-4883-BABC-4AD588B4EC20}"/>
          </ac:picMkLst>
        </pc:picChg>
        <pc:picChg chg="add mod">
          <ac:chgData name="Barrios, Mason A" userId="S::mbarrio5@calstatela.edu::c4894398-b945-461e-9b91-fcbadf597f99" providerId="AD" clId="Web-{2183576C-FCD6-44B6-8E48-8795ADA82DB8}" dt="2020-12-06T04:36:58.385" v="511" actId="1076"/>
          <ac:picMkLst>
            <pc:docMk/>
            <pc:sldMk cId="1493364507" sldId="260"/>
            <ac:picMk id="6" creationId="{DD4481CA-42A5-495C-A37D-04C3E7BA1965}"/>
          </ac:picMkLst>
        </pc:picChg>
      </pc:sldChg>
      <pc:sldChg chg="addSp delSp modSp">
        <pc:chgData name="Barrios, Mason A" userId="S::mbarrio5@calstatela.edu::c4894398-b945-461e-9b91-fcbadf597f99" providerId="AD" clId="Web-{2183576C-FCD6-44B6-8E48-8795ADA82DB8}" dt="2020-12-06T05:48:57.204" v="1585" actId="1076"/>
        <pc:sldMkLst>
          <pc:docMk/>
          <pc:sldMk cId="672957277" sldId="261"/>
        </pc:sldMkLst>
        <pc:spChg chg="mod">
          <ac:chgData name="Barrios, Mason A" userId="S::mbarrio5@calstatela.edu::c4894398-b945-461e-9b91-fcbadf597f99" providerId="AD" clId="Web-{2183576C-FCD6-44B6-8E48-8795ADA82DB8}" dt="2020-12-06T05:47:30.609" v="1555" actId="20577"/>
          <ac:spMkLst>
            <pc:docMk/>
            <pc:sldMk cId="672957277" sldId="261"/>
            <ac:spMk id="2" creationId="{5CAFA750-9950-4F8D-BC0B-DB1926196DDE}"/>
          </ac:spMkLst>
        </pc:spChg>
        <pc:spChg chg="add del">
          <ac:chgData name="Barrios, Mason A" userId="S::mbarrio5@calstatela.edu::c4894398-b945-461e-9b91-fcbadf597f99" providerId="AD" clId="Web-{2183576C-FCD6-44B6-8E48-8795ADA82DB8}" dt="2020-12-06T05:44:06.370" v="1513"/>
          <ac:spMkLst>
            <pc:docMk/>
            <pc:sldMk cId="672957277" sldId="261"/>
            <ac:spMk id="3" creationId="{DE54A625-9CD9-46AE-8701-D68D78878C82}"/>
          </ac:spMkLst>
        </pc:spChg>
        <pc:picChg chg="add">
          <ac:chgData name="Barrios, Mason A" userId="S::mbarrio5@calstatela.edu::c4894398-b945-461e-9b91-fcbadf597f99" providerId="AD" clId="Web-{2183576C-FCD6-44B6-8E48-8795ADA82DB8}" dt="2020-12-06T04:15:20.385" v="69"/>
          <ac:picMkLst>
            <pc:docMk/>
            <pc:sldMk cId="672957277" sldId="261"/>
            <ac:picMk id="5" creationId="{D258ED45-3305-4879-8D2D-4CD61EFCA591}"/>
          </ac:picMkLst>
        </pc:picChg>
        <pc:picChg chg="add del mod ord">
          <ac:chgData name="Barrios, Mason A" userId="S::mbarrio5@calstatela.edu::c4894398-b945-461e-9b91-fcbadf597f99" providerId="AD" clId="Web-{2183576C-FCD6-44B6-8E48-8795ADA82DB8}" dt="2020-12-06T05:43:42.494" v="1492"/>
          <ac:picMkLst>
            <pc:docMk/>
            <pc:sldMk cId="672957277" sldId="261"/>
            <ac:picMk id="6" creationId="{25E09FA3-4704-4ACF-AE2C-E75B47C34765}"/>
          </ac:picMkLst>
        </pc:picChg>
        <pc:picChg chg="add del mod">
          <ac:chgData name="Barrios, Mason A" userId="S::mbarrio5@calstatela.edu::c4894398-b945-461e-9b91-fcbadf597f99" providerId="AD" clId="Web-{2183576C-FCD6-44B6-8E48-8795ADA82DB8}" dt="2020-12-06T05:44:31.995" v="1520"/>
          <ac:picMkLst>
            <pc:docMk/>
            <pc:sldMk cId="672957277" sldId="261"/>
            <ac:picMk id="7" creationId="{C7DA90EB-A62E-4FE5-B892-A46D5B21F437}"/>
          </ac:picMkLst>
        </pc:picChg>
        <pc:picChg chg="add mod modCrop">
          <ac:chgData name="Barrios, Mason A" userId="S::mbarrio5@calstatela.edu::c4894398-b945-461e-9b91-fcbadf597f99" providerId="AD" clId="Web-{2183576C-FCD6-44B6-8E48-8795ADA82DB8}" dt="2020-12-06T05:48:55.064" v="1584" actId="1076"/>
          <ac:picMkLst>
            <pc:docMk/>
            <pc:sldMk cId="672957277" sldId="261"/>
            <ac:picMk id="8" creationId="{8F6BEB66-9CB1-4127-9A9F-DCAA97DD9FEE}"/>
          </ac:picMkLst>
        </pc:picChg>
        <pc:picChg chg="add mod modCrop">
          <ac:chgData name="Barrios, Mason A" userId="S::mbarrio5@calstatela.edu::c4894398-b945-461e-9b91-fcbadf597f99" providerId="AD" clId="Web-{2183576C-FCD6-44B6-8E48-8795ADA82DB8}" dt="2020-12-06T05:48:57.204" v="1585" actId="1076"/>
          <ac:picMkLst>
            <pc:docMk/>
            <pc:sldMk cId="672957277" sldId="261"/>
            <ac:picMk id="9" creationId="{B3D74B7C-2AB0-4458-A84A-14207016DB7D}"/>
          </ac:picMkLst>
        </pc:picChg>
      </pc:sldChg>
      <pc:sldChg chg="addSp modSp">
        <pc:chgData name="Barrios, Mason A" userId="S::mbarrio5@calstatela.edu::c4894398-b945-461e-9b91-fcbadf597f99" providerId="AD" clId="Web-{2183576C-FCD6-44B6-8E48-8795ADA82DB8}" dt="2020-12-06T05:36:27.999" v="1386" actId="20577"/>
        <pc:sldMkLst>
          <pc:docMk/>
          <pc:sldMk cId="2412702822" sldId="262"/>
        </pc:sldMkLst>
        <pc:spChg chg="mod">
          <ac:chgData name="Barrios, Mason A" userId="S::mbarrio5@calstatela.edu::c4894398-b945-461e-9b91-fcbadf597f99" providerId="AD" clId="Web-{2183576C-FCD6-44B6-8E48-8795ADA82DB8}" dt="2020-12-06T05:36:27.999" v="1386" actId="20577"/>
          <ac:spMkLst>
            <pc:docMk/>
            <pc:sldMk cId="2412702822" sldId="262"/>
            <ac:spMk id="2" creationId="{FC7552D9-3046-4929-B3B1-A40563E81EF4}"/>
          </ac:spMkLst>
        </pc:spChg>
        <pc:spChg chg="mod">
          <ac:chgData name="Barrios, Mason A" userId="S::mbarrio5@calstatela.edu::c4894398-b945-461e-9b91-fcbadf597f99" providerId="AD" clId="Web-{2183576C-FCD6-44B6-8E48-8795ADA82DB8}" dt="2020-12-06T04:20:47.112" v="248" actId="1076"/>
          <ac:spMkLst>
            <pc:docMk/>
            <pc:sldMk cId="2412702822" sldId="262"/>
            <ac:spMk id="7" creationId="{FD231474-EB23-4437-9215-850751FF2E68}"/>
          </ac:spMkLst>
        </pc:spChg>
        <pc:picChg chg="add">
          <ac:chgData name="Barrios, Mason A" userId="S::mbarrio5@calstatela.edu::c4894398-b945-461e-9b91-fcbadf597f99" providerId="AD" clId="Web-{2183576C-FCD6-44B6-8E48-8795ADA82DB8}" dt="2020-12-06T04:15:10.088" v="65"/>
          <ac:picMkLst>
            <pc:docMk/>
            <pc:sldMk cId="2412702822" sldId="262"/>
            <ac:picMk id="3" creationId="{5025BCE5-406C-4E39-BAD5-C701BF178EA1}"/>
          </ac:picMkLst>
        </pc:picChg>
      </pc:sldChg>
      <pc:sldChg chg="addSp delSp modSp add replId">
        <pc:chgData name="Barrios, Mason A" userId="S::mbarrio5@calstatela.edu::c4894398-b945-461e-9b91-fcbadf597f99" providerId="AD" clId="Web-{2183576C-FCD6-44B6-8E48-8795ADA82DB8}" dt="2020-12-06T04:57:10.601" v="919" actId="20577"/>
        <pc:sldMkLst>
          <pc:docMk/>
          <pc:sldMk cId="3436492916" sldId="263"/>
        </pc:sldMkLst>
        <pc:spChg chg="mod">
          <ac:chgData name="Barrios, Mason A" userId="S::mbarrio5@calstatela.edu::c4894398-b945-461e-9b91-fcbadf597f99" providerId="AD" clId="Web-{2183576C-FCD6-44B6-8E48-8795ADA82DB8}" dt="2020-12-06T04:52:56.923" v="690" actId="20577"/>
          <ac:spMkLst>
            <pc:docMk/>
            <pc:sldMk cId="3436492916" sldId="263"/>
            <ac:spMk id="2" creationId="{5CAFA750-9950-4F8D-BC0B-DB1926196DDE}"/>
          </ac:spMkLst>
        </pc:spChg>
        <pc:spChg chg="del">
          <ac:chgData name="Barrios, Mason A" userId="S::mbarrio5@calstatela.edu::c4894398-b945-461e-9b91-fcbadf597f99" providerId="AD" clId="Web-{2183576C-FCD6-44B6-8E48-8795ADA82DB8}" dt="2020-12-06T04:54:21.768" v="732"/>
          <ac:spMkLst>
            <pc:docMk/>
            <pc:sldMk cId="3436492916" sldId="263"/>
            <ac:spMk id="3" creationId="{DE54A625-9CD9-46AE-8701-D68D78878C82}"/>
          </ac:spMkLst>
        </pc:spChg>
        <pc:spChg chg="add mod">
          <ac:chgData name="Barrios, Mason A" userId="S::mbarrio5@calstatela.edu::c4894398-b945-461e-9b91-fcbadf597f99" providerId="AD" clId="Web-{2183576C-FCD6-44B6-8E48-8795ADA82DB8}" dt="2020-12-06T04:57:10.601" v="919" actId="20577"/>
          <ac:spMkLst>
            <pc:docMk/>
            <pc:sldMk cId="3436492916" sldId="263"/>
            <ac:spMk id="6" creationId="{045F7C73-3212-439B-A97D-FEF5873D9786}"/>
          </ac:spMkLst>
        </pc:spChg>
        <pc:picChg chg="add mod ord">
          <ac:chgData name="Barrios, Mason A" userId="S::mbarrio5@calstatela.edu::c4894398-b945-461e-9b91-fcbadf597f99" providerId="AD" clId="Web-{2183576C-FCD6-44B6-8E48-8795ADA82DB8}" dt="2020-12-06T04:54:32.284" v="736" actId="1076"/>
          <ac:picMkLst>
            <pc:docMk/>
            <pc:sldMk cId="3436492916" sldId="263"/>
            <ac:picMk id="4" creationId="{1B8ABCF2-5B23-499F-ADCA-5AD974FECF38}"/>
          </ac:picMkLst>
        </pc:picChg>
      </pc:sldChg>
      <pc:sldChg chg="addSp delSp modSp add replId">
        <pc:chgData name="Barrios, Mason A" userId="S::mbarrio5@calstatela.edu::c4894398-b945-461e-9b91-fcbadf597f99" providerId="AD" clId="Web-{2183576C-FCD6-44B6-8E48-8795ADA82DB8}" dt="2020-12-06T05:31:05.007" v="1312"/>
        <pc:sldMkLst>
          <pc:docMk/>
          <pc:sldMk cId="1623294095" sldId="264"/>
        </pc:sldMkLst>
        <pc:spChg chg="mod">
          <ac:chgData name="Barrios, Mason A" userId="S::mbarrio5@calstatela.edu::c4894398-b945-461e-9b91-fcbadf597f99" providerId="AD" clId="Web-{2183576C-FCD6-44B6-8E48-8795ADA82DB8}" dt="2020-12-06T05:02:55.781" v="996" actId="20577"/>
          <ac:spMkLst>
            <pc:docMk/>
            <pc:sldMk cId="1623294095" sldId="264"/>
            <ac:spMk id="2" creationId="{5CAFA750-9950-4F8D-BC0B-DB1926196DDE}"/>
          </ac:spMkLst>
        </pc:spChg>
        <pc:spChg chg="del">
          <ac:chgData name="Barrios, Mason A" userId="S::mbarrio5@calstatela.edu::c4894398-b945-461e-9b91-fcbadf597f99" providerId="AD" clId="Web-{2183576C-FCD6-44B6-8E48-8795ADA82DB8}" dt="2020-12-06T04:58:13.321" v="954"/>
          <ac:spMkLst>
            <pc:docMk/>
            <pc:sldMk cId="1623294095" sldId="264"/>
            <ac:spMk id="3" creationId="{DE54A625-9CD9-46AE-8701-D68D78878C82}"/>
          </ac:spMkLst>
        </pc:spChg>
        <pc:spChg chg="add del mod">
          <ac:chgData name="Barrios, Mason A" userId="S::mbarrio5@calstatela.edu::c4894398-b945-461e-9b91-fcbadf597f99" providerId="AD" clId="Web-{2183576C-FCD6-44B6-8E48-8795ADA82DB8}" dt="2020-12-06T05:01:51.045" v="959"/>
          <ac:spMkLst>
            <pc:docMk/>
            <pc:sldMk cId="1623294095" sldId="264"/>
            <ac:spMk id="7" creationId="{4E7A663F-5AFF-4DEA-8816-559936155BCA}"/>
          </ac:spMkLst>
        </pc:spChg>
        <pc:spChg chg="add del mod">
          <ac:chgData name="Barrios, Mason A" userId="S::mbarrio5@calstatela.edu::c4894398-b945-461e-9b91-fcbadf597f99" providerId="AD" clId="Web-{2183576C-FCD6-44B6-8E48-8795ADA82DB8}" dt="2020-12-06T05:02:25.452" v="964"/>
          <ac:spMkLst>
            <pc:docMk/>
            <pc:sldMk cId="1623294095" sldId="264"/>
            <ac:spMk id="10" creationId="{C902A5AA-C2FB-49A9-86F9-97078AA626D9}"/>
          </ac:spMkLst>
        </pc:spChg>
        <pc:spChg chg="add mod">
          <ac:chgData name="Barrios, Mason A" userId="S::mbarrio5@calstatela.edu::c4894398-b945-461e-9b91-fcbadf597f99" providerId="AD" clId="Web-{2183576C-FCD6-44B6-8E48-8795ADA82DB8}" dt="2020-12-06T05:05:00.049" v="1101" actId="20577"/>
          <ac:spMkLst>
            <pc:docMk/>
            <pc:sldMk cId="1623294095" sldId="264"/>
            <ac:spMk id="12" creationId="{2C97C396-9758-4AFB-840E-AFC99325FB33}"/>
          </ac:spMkLst>
        </pc:spChg>
        <pc:picChg chg="add del mod ord">
          <ac:chgData name="Barrios, Mason A" userId="S::mbarrio5@calstatela.edu::c4894398-b945-461e-9b91-fcbadf597f99" providerId="AD" clId="Web-{2183576C-FCD6-44B6-8E48-8795ADA82DB8}" dt="2020-12-06T05:01:34.982" v="958"/>
          <ac:picMkLst>
            <pc:docMk/>
            <pc:sldMk cId="1623294095" sldId="264"/>
            <ac:picMk id="4" creationId="{FED7CD42-30C6-4368-B1B6-E7BCBEE30099}"/>
          </ac:picMkLst>
        </pc:picChg>
        <pc:picChg chg="add del mod ord">
          <ac:chgData name="Barrios, Mason A" userId="S::mbarrio5@calstatela.edu::c4894398-b945-461e-9b91-fcbadf597f99" providerId="AD" clId="Web-{2183576C-FCD6-44B6-8E48-8795ADA82DB8}" dt="2020-12-06T05:02:24.030" v="963"/>
          <ac:picMkLst>
            <pc:docMk/>
            <pc:sldMk cId="1623294095" sldId="264"/>
            <ac:picMk id="8" creationId="{4B94BE73-9803-4B06-982B-69C39E2F62D5}"/>
          </ac:picMkLst>
        </pc:picChg>
        <pc:picChg chg="add mod ord">
          <ac:chgData name="Barrios, Mason A" userId="S::mbarrio5@calstatela.edu::c4894398-b945-461e-9b91-fcbadf597f99" providerId="AD" clId="Web-{2183576C-FCD6-44B6-8E48-8795ADA82DB8}" dt="2020-12-06T05:02:37.374" v="968" actId="1076"/>
          <ac:picMkLst>
            <pc:docMk/>
            <pc:sldMk cId="1623294095" sldId="264"/>
            <ac:picMk id="11" creationId="{4F6F49F3-8FB4-4C3B-A719-3BC4EB46A778}"/>
          </ac:picMkLst>
        </pc:picChg>
        <pc:picChg chg="add del mod">
          <ac:chgData name="Barrios, Mason A" userId="S::mbarrio5@calstatela.edu::c4894398-b945-461e-9b91-fcbadf597f99" providerId="AD" clId="Web-{2183576C-FCD6-44B6-8E48-8795ADA82DB8}" dt="2020-12-06T05:31:05.007" v="1312"/>
          <ac:picMkLst>
            <pc:docMk/>
            <pc:sldMk cId="1623294095" sldId="264"/>
            <ac:picMk id="13" creationId="{6B812471-CDA1-40C7-9E72-CEFD955A607A}"/>
          </ac:picMkLst>
        </pc:picChg>
      </pc:sldChg>
      <pc:sldChg chg="addSp delSp modSp add replId">
        <pc:chgData name="Barrios, Mason A" userId="S::mbarrio5@calstatela.edu::c4894398-b945-461e-9b91-fcbadf597f99" providerId="AD" clId="Web-{2183576C-FCD6-44B6-8E48-8795ADA82DB8}" dt="2020-12-06T06:04:15.445" v="2014" actId="20577"/>
        <pc:sldMkLst>
          <pc:docMk/>
          <pc:sldMk cId="2733900326" sldId="265"/>
        </pc:sldMkLst>
        <pc:spChg chg="mod">
          <ac:chgData name="Barrios, Mason A" userId="S::mbarrio5@calstatela.edu::c4894398-b945-461e-9b91-fcbadf597f99" providerId="AD" clId="Web-{2183576C-FCD6-44B6-8E48-8795ADA82DB8}" dt="2020-12-06T05:36:01.061" v="1381" actId="20577"/>
          <ac:spMkLst>
            <pc:docMk/>
            <pc:sldMk cId="2733900326" sldId="265"/>
            <ac:spMk id="2" creationId="{5CAFA750-9950-4F8D-BC0B-DB1926196DDE}"/>
          </ac:spMkLst>
        </pc:spChg>
        <pc:spChg chg="del">
          <ac:chgData name="Barrios, Mason A" userId="S::mbarrio5@calstatela.edu::c4894398-b945-461e-9b91-fcbadf597f99" providerId="AD" clId="Web-{2183576C-FCD6-44B6-8E48-8795ADA82DB8}" dt="2020-12-06T05:27:29.658" v="1286"/>
          <ac:spMkLst>
            <pc:docMk/>
            <pc:sldMk cId="2733900326" sldId="265"/>
            <ac:spMk id="3" creationId="{DE54A625-9CD9-46AE-8701-D68D78878C82}"/>
          </ac:spMkLst>
        </pc:spChg>
        <pc:spChg chg="add mod">
          <ac:chgData name="Barrios, Mason A" userId="S::mbarrio5@calstatela.edu::c4894398-b945-461e-9b91-fcbadf597f99" providerId="AD" clId="Web-{2183576C-FCD6-44B6-8E48-8795ADA82DB8}" dt="2020-12-06T06:04:15.445" v="2014" actId="20577"/>
          <ac:spMkLst>
            <pc:docMk/>
            <pc:sldMk cId="2733900326" sldId="265"/>
            <ac:spMk id="4" creationId="{3C05CAAC-80E3-4601-A0F7-046DCBFA6977}"/>
          </ac:spMkLst>
        </pc:spChg>
      </pc:sldChg>
      <pc:sldChg chg="addSp delSp modSp add replId">
        <pc:chgData name="Barrios, Mason A" userId="S::mbarrio5@calstatela.edu::c4894398-b945-461e-9b91-fcbadf597f99" providerId="AD" clId="Web-{2183576C-FCD6-44B6-8E48-8795ADA82DB8}" dt="2020-12-06T05:05:01.221" v="1110" actId="14100"/>
        <pc:sldMkLst>
          <pc:docMk/>
          <pc:sldMk cId="2142518470" sldId="266"/>
        </pc:sldMkLst>
        <pc:spChg chg="mod">
          <ac:chgData name="Barrios, Mason A" userId="S::mbarrio5@calstatela.edu::c4894398-b945-461e-9b91-fcbadf597f99" providerId="AD" clId="Web-{2183576C-FCD6-44B6-8E48-8795ADA82DB8}" dt="2020-12-06T05:05:00.768" v="1105" actId="20577"/>
          <ac:spMkLst>
            <pc:docMk/>
            <pc:sldMk cId="2142518470" sldId="266"/>
            <ac:spMk id="2" creationId="{5CAFA750-9950-4F8D-BC0B-DB1926196DDE}"/>
          </ac:spMkLst>
        </pc:spChg>
        <pc:spChg chg="del">
          <ac:chgData name="Barrios, Mason A" userId="S::mbarrio5@calstatela.edu::c4894398-b945-461e-9b91-fcbadf597f99" providerId="AD" clId="Web-{2183576C-FCD6-44B6-8E48-8795ADA82DB8}" dt="2020-12-06T05:05:01.112" v="1107"/>
          <ac:spMkLst>
            <pc:docMk/>
            <pc:sldMk cId="2142518470" sldId="266"/>
            <ac:spMk id="3" creationId="{DE54A625-9CD9-46AE-8701-D68D78878C82}"/>
          </ac:spMkLst>
        </pc:spChg>
        <pc:picChg chg="add mod">
          <ac:chgData name="Barrios, Mason A" userId="S::mbarrio5@calstatela.edu::c4894398-b945-461e-9b91-fcbadf597f99" providerId="AD" clId="Web-{2183576C-FCD6-44B6-8E48-8795ADA82DB8}" dt="2020-12-06T05:05:01.221" v="1110" actId="14100"/>
          <ac:picMkLst>
            <pc:docMk/>
            <pc:sldMk cId="2142518470" sldId="266"/>
            <ac:picMk id="4" creationId="{BD84C4D6-8F17-450F-A19F-B32E3FE3EE01}"/>
          </ac:picMkLst>
        </pc:picChg>
      </pc:sldChg>
      <pc:sldChg chg="addSp delSp modSp add replId">
        <pc:chgData name="Barrios, Mason A" userId="S::mbarrio5@calstatela.edu::c4894398-b945-461e-9b91-fcbadf597f99" providerId="AD" clId="Web-{2183576C-FCD6-44B6-8E48-8795ADA82DB8}" dt="2020-12-06T05:34:11.183" v="1356" actId="14100"/>
        <pc:sldMkLst>
          <pc:docMk/>
          <pc:sldMk cId="3716123835" sldId="267"/>
        </pc:sldMkLst>
        <pc:spChg chg="mod">
          <ac:chgData name="Barrios, Mason A" userId="S::mbarrio5@calstatela.edu::c4894398-b945-461e-9b91-fcbadf597f99" providerId="AD" clId="Web-{2183576C-FCD6-44B6-8E48-8795ADA82DB8}" dt="2020-12-06T05:31:22.429" v="1335" actId="20577"/>
          <ac:spMkLst>
            <pc:docMk/>
            <pc:sldMk cId="3716123835" sldId="267"/>
            <ac:spMk id="2" creationId="{5CAFA750-9950-4F8D-BC0B-DB1926196DDE}"/>
          </ac:spMkLst>
        </pc:spChg>
        <pc:spChg chg="add del mod">
          <ac:chgData name="Barrios, Mason A" userId="S::mbarrio5@calstatela.edu::c4894398-b945-461e-9b91-fcbadf597f99" providerId="AD" clId="Web-{2183576C-FCD6-44B6-8E48-8795ADA82DB8}" dt="2020-12-06T05:33:25.385" v="1352"/>
          <ac:spMkLst>
            <pc:docMk/>
            <pc:sldMk cId="3716123835" sldId="267"/>
            <ac:spMk id="4" creationId="{BF8A2DC4-591E-4AAE-B463-ABD1829DD29C}"/>
          </ac:spMkLst>
        </pc:spChg>
        <pc:picChg chg="add del mod">
          <ac:chgData name="Barrios, Mason A" userId="S::mbarrio5@calstatela.edu::c4894398-b945-461e-9b91-fcbadf597f99" providerId="AD" clId="Web-{2183576C-FCD6-44B6-8E48-8795ADA82DB8}" dt="2020-12-06T05:34:02.933" v="1353"/>
          <ac:picMkLst>
            <pc:docMk/>
            <pc:sldMk cId="3716123835" sldId="267"/>
            <ac:picMk id="3" creationId="{9EED19D8-0CA9-4F81-B35E-EAAB9A62FD50}"/>
          </ac:picMkLst>
        </pc:picChg>
        <pc:picChg chg="add mod">
          <ac:chgData name="Barrios, Mason A" userId="S::mbarrio5@calstatela.edu::c4894398-b945-461e-9b91-fcbadf597f99" providerId="AD" clId="Web-{2183576C-FCD6-44B6-8E48-8795ADA82DB8}" dt="2020-12-06T05:34:11.183" v="1356" actId="14100"/>
          <ac:picMkLst>
            <pc:docMk/>
            <pc:sldMk cId="3716123835" sldId="267"/>
            <ac:picMk id="6" creationId="{6EDFD0CB-2B26-448E-924F-E1528276B761}"/>
          </ac:picMkLst>
        </pc:picChg>
      </pc:sldChg>
      <pc:sldChg chg="addSp delSp modSp add replId">
        <pc:chgData name="Barrios, Mason A" userId="S::mbarrio5@calstatela.edu::c4894398-b945-461e-9b91-fcbadf597f99" providerId="AD" clId="Web-{2183576C-FCD6-44B6-8E48-8795ADA82DB8}" dt="2020-12-06T06:01:10.909" v="1886" actId="14100"/>
        <pc:sldMkLst>
          <pc:docMk/>
          <pc:sldMk cId="441082453" sldId="268"/>
        </pc:sldMkLst>
        <pc:spChg chg="mod">
          <ac:chgData name="Barrios, Mason A" userId="S::mbarrio5@calstatela.edu::c4894398-b945-461e-9b91-fcbadf597f99" providerId="AD" clId="Web-{2183576C-FCD6-44B6-8E48-8795ADA82DB8}" dt="2020-12-06T06:00:47.065" v="1877" actId="20577"/>
          <ac:spMkLst>
            <pc:docMk/>
            <pc:sldMk cId="441082453" sldId="268"/>
            <ac:spMk id="2" creationId="{5CAFA750-9950-4F8D-BC0B-DB1926196DDE}"/>
          </ac:spMkLst>
        </pc:spChg>
        <pc:spChg chg="del">
          <ac:chgData name="Barrios, Mason A" userId="S::mbarrio5@calstatela.edu::c4894398-b945-461e-9b91-fcbadf597f99" providerId="AD" clId="Web-{2183576C-FCD6-44B6-8E48-8795ADA82DB8}" dt="2020-12-06T05:50:02.159" v="1586"/>
          <ac:spMkLst>
            <pc:docMk/>
            <pc:sldMk cId="441082453" sldId="268"/>
            <ac:spMk id="3" creationId="{DE54A625-9CD9-46AE-8701-D68D78878C82}"/>
          </ac:spMkLst>
        </pc:spChg>
        <pc:picChg chg="add mod modCrop">
          <ac:chgData name="Barrios, Mason A" userId="S::mbarrio5@calstatela.edu::c4894398-b945-461e-9b91-fcbadf597f99" providerId="AD" clId="Web-{2183576C-FCD6-44B6-8E48-8795ADA82DB8}" dt="2020-12-06T05:58:38.515" v="1861" actId="1076"/>
          <ac:picMkLst>
            <pc:docMk/>
            <pc:sldMk cId="441082453" sldId="268"/>
            <ac:picMk id="4" creationId="{AEF8FE3D-5409-4461-A7C1-6DCBCA971310}"/>
          </ac:picMkLst>
        </pc:picChg>
        <pc:picChg chg="add del mod modCrop">
          <ac:chgData name="Barrios, Mason A" userId="S::mbarrio5@calstatela.edu::c4894398-b945-461e-9b91-fcbadf597f99" providerId="AD" clId="Web-{2183576C-FCD6-44B6-8E48-8795ADA82DB8}" dt="2020-12-06T06:00:47.940" v="1879"/>
          <ac:picMkLst>
            <pc:docMk/>
            <pc:sldMk cId="441082453" sldId="268"/>
            <ac:picMk id="6" creationId="{FA042510-44EF-467E-BFAD-B87F1AC2D38E}"/>
          </ac:picMkLst>
        </pc:picChg>
        <pc:picChg chg="add mod modCrop">
          <ac:chgData name="Barrios, Mason A" userId="S::mbarrio5@calstatela.edu::c4894398-b945-461e-9b91-fcbadf597f99" providerId="AD" clId="Web-{2183576C-FCD6-44B6-8E48-8795ADA82DB8}" dt="2020-12-06T06:01:10.909" v="1886" actId="14100"/>
          <ac:picMkLst>
            <pc:docMk/>
            <pc:sldMk cId="441082453" sldId="268"/>
            <ac:picMk id="7" creationId="{2E79D9A3-FD5F-422F-8D59-F2ACCABC6183}"/>
          </ac:picMkLst>
        </pc:picChg>
      </pc:sldChg>
      <pc:sldChg chg="addSp delSp modSp add replId">
        <pc:chgData name="Barrios, Mason A" userId="S::mbarrio5@calstatela.edu::c4894398-b945-461e-9b91-fcbadf597f99" providerId="AD" clId="Web-{2183576C-FCD6-44B6-8E48-8795ADA82DB8}" dt="2020-12-06T06:06:51.979" v="2233" actId="20577"/>
        <pc:sldMkLst>
          <pc:docMk/>
          <pc:sldMk cId="89844088" sldId="269"/>
        </pc:sldMkLst>
        <pc:spChg chg="mod">
          <ac:chgData name="Barrios, Mason A" userId="S::mbarrio5@calstatela.edu::c4894398-b945-461e-9b91-fcbadf597f99" providerId="AD" clId="Web-{2183576C-FCD6-44B6-8E48-8795ADA82DB8}" dt="2020-12-06T06:04:25.101" v="2025" actId="20577"/>
          <ac:spMkLst>
            <pc:docMk/>
            <pc:sldMk cId="89844088" sldId="269"/>
            <ac:spMk id="2" creationId="{5CAFA750-9950-4F8D-BC0B-DB1926196DDE}"/>
          </ac:spMkLst>
        </pc:spChg>
        <pc:spChg chg="del">
          <ac:chgData name="Barrios, Mason A" userId="S::mbarrio5@calstatela.edu::c4894398-b945-461e-9b91-fcbadf597f99" providerId="AD" clId="Web-{2183576C-FCD6-44B6-8E48-8795ADA82DB8}" dt="2020-12-06T06:04:51.148" v="2028"/>
          <ac:spMkLst>
            <pc:docMk/>
            <pc:sldMk cId="89844088" sldId="269"/>
            <ac:spMk id="3" creationId="{DE54A625-9CD9-46AE-8701-D68D78878C82}"/>
          </ac:spMkLst>
        </pc:spChg>
        <pc:spChg chg="add mod">
          <ac:chgData name="Barrios, Mason A" userId="S::mbarrio5@calstatela.edu::c4894398-b945-461e-9b91-fcbadf597f99" providerId="AD" clId="Web-{2183576C-FCD6-44B6-8E48-8795ADA82DB8}" dt="2020-12-06T06:06:51.979" v="2233" actId="20577"/>
          <ac:spMkLst>
            <pc:docMk/>
            <pc:sldMk cId="89844088" sldId="269"/>
            <ac:spMk id="6" creationId="{27AAFDC8-9D70-45EB-B683-947A0712EBBB}"/>
          </ac:spMkLst>
        </pc:spChg>
        <pc:picChg chg="add mod ord">
          <ac:chgData name="Barrios, Mason A" userId="S::mbarrio5@calstatela.edu::c4894398-b945-461e-9b91-fcbadf597f99" providerId="AD" clId="Web-{2183576C-FCD6-44B6-8E48-8795ADA82DB8}" dt="2020-12-06T06:04:56.274" v="2029" actId="1076"/>
          <ac:picMkLst>
            <pc:docMk/>
            <pc:sldMk cId="89844088" sldId="269"/>
            <ac:picMk id="4" creationId="{967752D0-70D7-4F96-A434-B99559F5CC48}"/>
          </ac:picMkLst>
        </pc:picChg>
      </pc:sldChg>
      <pc:sldChg chg="add replId">
        <pc:chgData name="Barrios, Mason A" userId="S::mbarrio5@calstatela.edu::c4894398-b945-461e-9b91-fcbadf597f99" providerId="AD" clId="Web-{2183576C-FCD6-44B6-8E48-8795ADA82DB8}" dt="2020-12-06T05:43:45.463" v="1495"/>
        <pc:sldMkLst>
          <pc:docMk/>
          <pc:sldMk cId="3335323199" sldId="270"/>
        </pc:sldMkLst>
      </pc:sldChg>
      <pc:sldChg chg="add del replId">
        <pc:chgData name="Barrios, Mason A" userId="S::mbarrio5@calstatela.edu::c4894398-b945-461e-9b91-fcbadf597f99" providerId="AD" clId="Web-{2183576C-FCD6-44B6-8E48-8795ADA82DB8}" dt="2020-12-06T06:03:34.897" v="2002"/>
        <pc:sldMkLst>
          <pc:docMk/>
          <pc:sldMk cId="2939446751" sldId="271"/>
        </pc:sldMkLst>
      </pc:sldChg>
    </pc:docChg>
  </pc:docChgLst>
  <pc:docChgLst>
    <pc:chgData name="Barrios, Mason A" userId="S::mbarrio5@calstatela.edu::c4894398-b945-461e-9b91-fcbadf597f99" providerId="AD" clId="Web-{2002C2F5-D58E-4F92-9845-929A1F32610F}"/>
    <pc:docChg chg="modSld">
      <pc:chgData name="Barrios, Mason A" userId="S::mbarrio5@calstatela.edu::c4894398-b945-461e-9b91-fcbadf597f99" providerId="AD" clId="Web-{2002C2F5-D58E-4F92-9845-929A1F32610F}" dt="2020-12-09T03:54:48.134" v="45" actId="1076"/>
      <pc:docMkLst>
        <pc:docMk/>
      </pc:docMkLst>
      <pc:sldChg chg="modSp">
        <pc:chgData name="Barrios, Mason A" userId="S::mbarrio5@calstatela.edu::c4894398-b945-461e-9b91-fcbadf597f99" providerId="AD" clId="Web-{2002C2F5-D58E-4F92-9845-929A1F32610F}" dt="2020-12-09T03:54:48.134" v="45" actId="1076"/>
        <pc:sldMkLst>
          <pc:docMk/>
          <pc:sldMk cId="4188158355" sldId="256"/>
        </pc:sldMkLst>
        <pc:spChg chg="mod">
          <ac:chgData name="Barrios, Mason A" userId="S::mbarrio5@calstatela.edu::c4894398-b945-461e-9b91-fcbadf597f99" providerId="AD" clId="Web-{2002C2F5-D58E-4F92-9845-929A1F32610F}" dt="2020-12-09T03:54:45.134" v="44" actId="1076"/>
          <ac:spMkLst>
            <pc:docMk/>
            <pc:sldMk cId="4188158355" sldId="256"/>
            <ac:spMk id="2" creationId="{677CA324-4578-4364-931F-56490190CDC9}"/>
          </ac:spMkLst>
        </pc:spChg>
        <pc:spChg chg="mod">
          <ac:chgData name="Barrios, Mason A" userId="S::mbarrio5@calstatela.edu::c4894398-b945-461e-9b91-fcbadf597f99" providerId="AD" clId="Web-{2002C2F5-D58E-4F92-9845-929A1F32610F}" dt="2020-12-09T03:54:48.134" v="45" actId="1076"/>
          <ac:spMkLst>
            <pc:docMk/>
            <pc:sldMk cId="4188158355" sldId="256"/>
            <ac:spMk id="4" creationId="{6A400D27-6DC8-40ED-8548-8888B9367B9B}"/>
          </ac:spMkLst>
        </pc:spChg>
      </pc:sldChg>
    </pc:docChg>
  </pc:docChgLst>
  <pc:docChgLst>
    <pc:chgData name="Barrios, Mason A" userId="S::mbarrio5@calstatela.edu::c4894398-b945-461e-9b91-fcbadf597f99" providerId="AD" clId="Web-{5D08F7F9-EFEC-4F59-A2DB-F36A55D7B480}"/>
    <pc:docChg chg="addSld modSld sldOrd">
      <pc:chgData name="Barrios, Mason A" userId="S::mbarrio5@calstatela.edu::c4894398-b945-461e-9b91-fcbadf597f99" providerId="AD" clId="Web-{5D08F7F9-EFEC-4F59-A2DB-F36A55D7B480}" dt="2020-12-08T19:01:47.279" v="29" actId="20577"/>
      <pc:docMkLst>
        <pc:docMk/>
      </pc:docMkLst>
      <pc:sldChg chg="modSp">
        <pc:chgData name="Barrios, Mason A" userId="S::mbarrio5@calstatela.edu::c4894398-b945-461e-9b91-fcbadf597f99" providerId="AD" clId="Web-{5D08F7F9-EFEC-4F59-A2DB-F36A55D7B480}" dt="2020-12-08T19:01:03.715" v="24" actId="20577"/>
        <pc:sldMkLst>
          <pc:docMk/>
          <pc:sldMk cId="2733900326" sldId="265"/>
        </pc:sldMkLst>
        <pc:spChg chg="mod">
          <ac:chgData name="Barrios, Mason A" userId="S::mbarrio5@calstatela.edu::c4894398-b945-461e-9b91-fcbadf597f99" providerId="AD" clId="Web-{5D08F7F9-EFEC-4F59-A2DB-F36A55D7B480}" dt="2020-12-08T19:01:03.715" v="24" actId="20577"/>
          <ac:spMkLst>
            <pc:docMk/>
            <pc:sldMk cId="2733900326" sldId="265"/>
            <ac:spMk id="4" creationId="{3C05CAAC-80E3-4601-A0F7-046DCBFA6977}"/>
          </ac:spMkLst>
        </pc:spChg>
      </pc:sldChg>
      <pc:sldChg chg="ord">
        <pc:chgData name="Barrios, Mason A" userId="S::mbarrio5@calstatela.edu::c4894398-b945-461e-9b91-fcbadf597f99" providerId="AD" clId="Web-{5D08F7F9-EFEC-4F59-A2DB-F36A55D7B480}" dt="2020-12-08T19:01:21.059" v="26"/>
        <pc:sldMkLst>
          <pc:docMk/>
          <pc:sldMk cId="89844088" sldId="269"/>
        </pc:sldMkLst>
      </pc:sldChg>
      <pc:sldChg chg="modSp">
        <pc:chgData name="Barrios, Mason A" userId="S::mbarrio5@calstatela.edu::c4894398-b945-461e-9b91-fcbadf597f99" providerId="AD" clId="Web-{5D08F7F9-EFEC-4F59-A2DB-F36A55D7B480}" dt="2020-12-08T19:01:47.279" v="29" actId="20577"/>
        <pc:sldMkLst>
          <pc:docMk/>
          <pc:sldMk cId="3335323199" sldId="270"/>
        </pc:sldMkLst>
        <pc:spChg chg="mod">
          <ac:chgData name="Barrios, Mason A" userId="S::mbarrio5@calstatela.edu::c4894398-b945-461e-9b91-fcbadf597f99" providerId="AD" clId="Web-{5D08F7F9-EFEC-4F59-A2DB-F36A55D7B480}" dt="2020-12-08T19:01:47.279" v="29" actId="20577"/>
          <ac:spMkLst>
            <pc:docMk/>
            <pc:sldMk cId="3335323199" sldId="270"/>
            <ac:spMk id="3" creationId="{DE54A625-9CD9-46AE-8701-D68D78878C82}"/>
          </ac:spMkLst>
        </pc:spChg>
      </pc:sldChg>
      <pc:sldChg chg="addSp delSp modSp">
        <pc:chgData name="Barrios, Mason A" userId="S::mbarrio5@calstatela.edu::c4894398-b945-461e-9b91-fcbadf597f99" providerId="AD" clId="Web-{5D08F7F9-EFEC-4F59-A2DB-F36A55D7B480}" dt="2020-12-08T18:59:05.775" v="3"/>
        <pc:sldMkLst>
          <pc:docMk/>
          <pc:sldMk cId="3373172482" sldId="271"/>
        </pc:sldMkLst>
        <pc:spChg chg="add del mod">
          <ac:chgData name="Barrios, Mason A" userId="S::mbarrio5@calstatela.edu::c4894398-b945-461e-9b91-fcbadf597f99" providerId="AD" clId="Web-{5D08F7F9-EFEC-4F59-A2DB-F36A55D7B480}" dt="2020-12-08T18:59:05.775" v="3"/>
          <ac:spMkLst>
            <pc:docMk/>
            <pc:sldMk cId="3373172482" sldId="271"/>
            <ac:spMk id="3" creationId="{40264E32-7232-4EF3-8DB7-749BF7002DCF}"/>
          </ac:spMkLst>
        </pc:spChg>
      </pc:sldChg>
      <pc:sldChg chg="addSp delSp modSp add replId">
        <pc:chgData name="Barrios, Mason A" userId="S::mbarrio5@calstatela.edu::c4894398-b945-461e-9b91-fcbadf597f99" providerId="AD" clId="Web-{5D08F7F9-EFEC-4F59-A2DB-F36A55D7B480}" dt="2020-12-08T19:00:37.699" v="21" actId="14100"/>
        <pc:sldMkLst>
          <pc:docMk/>
          <pc:sldMk cId="305431172" sldId="272"/>
        </pc:sldMkLst>
        <pc:spChg chg="mod">
          <ac:chgData name="Barrios, Mason A" userId="S::mbarrio5@calstatela.edu::c4894398-b945-461e-9b91-fcbadf597f99" providerId="AD" clId="Web-{5D08F7F9-EFEC-4F59-A2DB-F36A55D7B480}" dt="2020-12-08T19:00:22.402" v="15" actId="20577"/>
          <ac:spMkLst>
            <pc:docMk/>
            <pc:sldMk cId="305431172" sldId="272"/>
            <ac:spMk id="2" creationId="{FC7552D9-3046-4929-B3B1-A40563E81EF4}"/>
          </ac:spMkLst>
        </pc:spChg>
        <pc:spChg chg="del">
          <ac:chgData name="Barrios, Mason A" userId="S::mbarrio5@calstatela.edu::c4894398-b945-461e-9b91-fcbadf597f99" providerId="AD" clId="Web-{5D08F7F9-EFEC-4F59-A2DB-F36A55D7B480}" dt="2020-12-08T19:00:34.043" v="20"/>
          <ac:spMkLst>
            <pc:docMk/>
            <pc:sldMk cId="305431172" sldId="272"/>
            <ac:spMk id="7" creationId="{7D6E6728-908A-44A7-87E8-A5406496DB51}"/>
          </ac:spMkLst>
        </pc:spChg>
        <pc:picChg chg="add mod">
          <ac:chgData name="Barrios, Mason A" userId="S::mbarrio5@calstatela.edu::c4894398-b945-461e-9b91-fcbadf597f99" providerId="AD" clId="Web-{5D08F7F9-EFEC-4F59-A2DB-F36A55D7B480}" dt="2020-12-08T19:00:37.699" v="21" actId="14100"/>
          <ac:picMkLst>
            <pc:docMk/>
            <pc:sldMk cId="305431172" sldId="272"/>
            <ac:picMk id="3" creationId="{01B38D0A-5C29-415A-B876-66C38FF6745F}"/>
          </ac:picMkLst>
        </pc:picChg>
        <pc:picChg chg="del">
          <ac:chgData name="Barrios, Mason A" userId="S::mbarrio5@calstatela.edu::c4894398-b945-461e-9b91-fcbadf597f99" providerId="AD" clId="Web-{5D08F7F9-EFEC-4F59-A2DB-F36A55D7B480}" dt="2020-12-08T18:59:23.291" v="12"/>
          <ac:picMkLst>
            <pc:docMk/>
            <pc:sldMk cId="305431172" sldId="272"/>
            <ac:picMk id="9" creationId="{1C0FA06A-73B5-400E-8A7C-4EBA2E317E8A}"/>
          </ac:picMkLst>
        </pc:picChg>
      </pc:sldChg>
    </pc:docChg>
  </pc:docChgLst>
  <pc:docChgLst>
    <pc:chgData name="Barrios, Mason A" userId="S::mbarrio5@calstatela.edu::c4894398-b945-461e-9b91-fcbadf597f99" providerId="AD" clId="Web-{DFB20B08-16C2-4AE4-91C5-C950CBDCBCA4}"/>
    <pc:docChg chg="addSld delSld modSld sldOrd addMainMaster delMainMaster">
      <pc:chgData name="Barrios, Mason A" userId="S::mbarrio5@calstatela.edu::c4894398-b945-461e-9b91-fcbadf597f99" providerId="AD" clId="Web-{DFB20B08-16C2-4AE4-91C5-C950CBDCBCA4}" dt="2020-12-05T23:03:11.538" v="154" actId="20577"/>
      <pc:docMkLst>
        <pc:docMk/>
      </pc:docMkLst>
      <pc:sldChg chg="addSp modSp del mod setBg modClrScheme chgLayout">
        <pc:chgData name="Barrios, Mason A" userId="S::mbarrio5@calstatela.edu::c4894398-b945-461e-9b91-fcbadf597f99" providerId="AD" clId="Web-{DFB20B08-16C2-4AE4-91C5-C950CBDCBCA4}" dt="2020-12-05T22:44:03.913" v="2"/>
        <pc:sldMkLst>
          <pc:docMk/>
          <pc:sldMk cId="109857222" sldId="256"/>
        </pc:sldMkLst>
        <pc:spChg chg="mod">
          <ac:chgData name="Barrios, Mason A" userId="S::mbarrio5@calstatela.edu::c4894398-b945-461e-9b91-fcbadf597f99" providerId="AD" clId="Web-{DFB20B08-16C2-4AE4-91C5-C950CBDCBCA4}" dt="2020-12-05T22:43:44.068" v="0"/>
          <ac:spMkLst>
            <pc:docMk/>
            <pc:sldMk cId="109857222" sldId="256"/>
            <ac:spMk id="2" creationId="{00000000-0000-0000-0000-000000000000}"/>
          </ac:spMkLst>
        </pc:spChg>
        <pc:spChg chg="mod">
          <ac:chgData name="Barrios, Mason A" userId="S::mbarrio5@calstatela.edu::c4894398-b945-461e-9b91-fcbadf597f99" providerId="AD" clId="Web-{DFB20B08-16C2-4AE4-91C5-C950CBDCBCA4}" dt="2020-12-05T22:43:44.068" v="0"/>
          <ac:spMkLst>
            <pc:docMk/>
            <pc:sldMk cId="109857222" sldId="256"/>
            <ac:spMk id="3" creationId="{00000000-0000-0000-0000-000000000000}"/>
          </ac:spMkLst>
        </pc:spChg>
        <pc:spChg chg="add">
          <ac:chgData name="Barrios, Mason A" userId="S::mbarrio5@calstatela.edu::c4894398-b945-461e-9b91-fcbadf597f99" providerId="AD" clId="Web-{DFB20B08-16C2-4AE4-91C5-C950CBDCBCA4}" dt="2020-12-05T22:43:44.068" v="0"/>
          <ac:spMkLst>
            <pc:docMk/>
            <pc:sldMk cId="109857222" sldId="256"/>
            <ac:spMk id="9" creationId="{26B4480E-B7FF-4481-890E-043A69AE6FE2}"/>
          </ac:spMkLst>
        </pc:spChg>
        <pc:spChg chg="add">
          <ac:chgData name="Barrios, Mason A" userId="S::mbarrio5@calstatela.edu::c4894398-b945-461e-9b91-fcbadf597f99" providerId="AD" clId="Web-{DFB20B08-16C2-4AE4-91C5-C950CBDCBCA4}" dt="2020-12-05T22:43:44.068" v="0"/>
          <ac:spMkLst>
            <pc:docMk/>
            <pc:sldMk cId="109857222" sldId="256"/>
            <ac:spMk id="11" creationId="{64C13BAB-7C00-4D21-A857-E3D41C0A2A66}"/>
          </ac:spMkLst>
        </pc:spChg>
        <pc:spChg chg="add">
          <ac:chgData name="Barrios, Mason A" userId="S::mbarrio5@calstatela.edu::c4894398-b945-461e-9b91-fcbadf597f99" providerId="AD" clId="Web-{DFB20B08-16C2-4AE4-91C5-C950CBDCBCA4}" dt="2020-12-05T22:43:44.068" v="0"/>
          <ac:spMkLst>
            <pc:docMk/>
            <pc:sldMk cId="109857222" sldId="256"/>
            <ac:spMk id="13" creationId="{1F1FF39A-AC3C-4066-9D4C-519AA22812EA}"/>
          </ac:spMkLst>
        </pc:spChg>
        <pc:picChg chg="add">
          <ac:chgData name="Barrios, Mason A" userId="S::mbarrio5@calstatela.edu::c4894398-b945-461e-9b91-fcbadf597f99" providerId="AD" clId="Web-{DFB20B08-16C2-4AE4-91C5-C950CBDCBCA4}" dt="2020-12-05T22:43:44.068" v="0"/>
          <ac:picMkLst>
            <pc:docMk/>
            <pc:sldMk cId="109857222" sldId="256"/>
            <ac:picMk id="4" creationId="{B7EDA945-D3F8-4DB2-B110-16977EA29A5D}"/>
          </ac:picMkLst>
        </pc:picChg>
      </pc:sldChg>
      <pc:sldChg chg="addSp delSp modSp new mod setBg modClrScheme setClrOvrMap chgLayout">
        <pc:chgData name="Barrios, Mason A" userId="S::mbarrio5@calstatela.edu::c4894398-b945-461e-9b91-fcbadf597f99" providerId="AD" clId="Web-{DFB20B08-16C2-4AE4-91C5-C950CBDCBCA4}" dt="2020-12-05T22:44:35.103" v="9"/>
        <pc:sldMkLst>
          <pc:docMk/>
          <pc:sldMk cId="4188158355" sldId="256"/>
        </pc:sldMkLst>
        <pc:spChg chg="mod">
          <ac:chgData name="Barrios, Mason A" userId="S::mbarrio5@calstatela.edu::c4894398-b945-461e-9b91-fcbadf597f99" providerId="AD" clId="Web-{DFB20B08-16C2-4AE4-91C5-C950CBDCBCA4}" dt="2020-12-05T22:44:35.103" v="9"/>
          <ac:spMkLst>
            <pc:docMk/>
            <pc:sldMk cId="4188158355" sldId="256"/>
            <ac:spMk id="2" creationId="{677CA324-4578-4364-931F-56490190CDC9}"/>
          </ac:spMkLst>
        </pc:spChg>
        <pc:spChg chg="mod">
          <ac:chgData name="Barrios, Mason A" userId="S::mbarrio5@calstatela.edu::c4894398-b945-461e-9b91-fcbadf597f99" providerId="AD" clId="Web-{DFB20B08-16C2-4AE4-91C5-C950CBDCBCA4}" dt="2020-12-05T22:44:35.103" v="9"/>
          <ac:spMkLst>
            <pc:docMk/>
            <pc:sldMk cId="4188158355" sldId="256"/>
            <ac:spMk id="3" creationId="{423015DF-3191-4003-99E6-E141B531F8E5}"/>
          </ac:spMkLst>
        </pc:spChg>
        <pc:spChg chg="add del">
          <ac:chgData name="Barrios, Mason A" userId="S::mbarrio5@calstatela.edu::c4894398-b945-461e-9b91-fcbadf597f99" providerId="AD" clId="Web-{DFB20B08-16C2-4AE4-91C5-C950CBDCBCA4}" dt="2020-12-05T22:44:35.056" v="8"/>
          <ac:spMkLst>
            <pc:docMk/>
            <pc:sldMk cId="4188158355" sldId="256"/>
            <ac:spMk id="5" creationId="{36F292AA-C8DB-4CAA-97C9-456CF8540690}"/>
          </ac:spMkLst>
        </pc:spChg>
        <pc:spChg chg="add del">
          <ac:chgData name="Barrios, Mason A" userId="S::mbarrio5@calstatela.edu::c4894398-b945-461e-9b91-fcbadf597f99" providerId="AD" clId="Web-{DFB20B08-16C2-4AE4-91C5-C950CBDCBCA4}" dt="2020-12-05T22:44:35.056" v="8"/>
          <ac:spMkLst>
            <pc:docMk/>
            <pc:sldMk cId="4188158355" sldId="256"/>
            <ac:spMk id="7" creationId="{AA065953-3D69-4CD4-80C3-DF10DEB4C761}"/>
          </ac:spMkLst>
        </pc:spChg>
        <pc:spChg chg="add">
          <ac:chgData name="Barrios, Mason A" userId="S::mbarrio5@calstatela.edu::c4894398-b945-461e-9b91-fcbadf597f99" providerId="AD" clId="Web-{DFB20B08-16C2-4AE4-91C5-C950CBDCBCA4}" dt="2020-12-05T22:44:35.103" v="9"/>
          <ac:spMkLst>
            <pc:docMk/>
            <pc:sldMk cId="4188158355" sldId="256"/>
            <ac:spMk id="8" creationId="{C1FA8F66-3B85-411D-A2A6-A50DF3026D9A}"/>
          </ac:spMkLst>
        </pc:spChg>
        <pc:spChg chg="add del">
          <ac:chgData name="Barrios, Mason A" userId="S::mbarrio5@calstatela.edu::c4894398-b945-461e-9b91-fcbadf597f99" providerId="AD" clId="Web-{DFB20B08-16C2-4AE4-91C5-C950CBDCBCA4}" dt="2020-12-05T22:44:23.961" v="6"/>
          <ac:spMkLst>
            <pc:docMk/>
            <pc:sldMk cId="4188158355" sldId="256"/>
            <ac:spMk id="9" creationId="{CA5B2A81-2C8E-4963-AFD4-E539D168B475}"/>
          </ac:spMkLst>
        </pc:spChg>
        <pc:spChg chg="add">
          <ac:chgData name="Barrios, Mason A" userId="S::mbarrio5@calstatela.edu::c4894398-b945-461e-9b91-fcbadf597f99" providerId="AD" clId="Web-{DFB20B08-16C2-4AE4-91C5-C950CBDCBCA4}" dt="2020-12-05T22:44:35.103" v="9"/>
          <ac:spMkLst>
            <pc:docMk/>
            <pc:sldMk cId="4188158355" sldId="256"/>
            <ac:spMk id="12" creationId="{D695E25C-06E7-4082-BE92-B571B616BC5A}"/>
          </ac:spMkLst>
        </pc:spChg>
        <pc:spChg chg="add del">
          <ac:chgData name="Barrios, Mason A" userId="S::mbarrio5@calstatela.edu::c4894398-b945-461e-9b91-fcbadf597f99" providerId="AD" clId="Web-{DFB20B08-16C2-4AE4-91C5-C950CBDCBCA4}" dt="2020-12-05T22:44:35.056" v="8"/>
          <ac:spMkLst>
            <pc:docMk/>
            <pc:sldMk cId="4188158355" sldId="256"/>
            <ac:spMk id="13" creationId="{2AB36DB5-F10D-4EDB-87E2-ECB9301FFC62}"/>
          </ac:spMkLst>
        </pc:spChg>
        <pc:spChg chg="add">
          <ac:chgData name="Barrios, Mason A" userId="S::mbarrio5@calstatela.edu::c4894398-b945-461e-9b91-fcbadf597f99" providerId="AD" clId="Web-{DFB20B08-16C2-4AE4-91C5-C950CBDCBCA4}" dt="2020-12-05T22:44:35.103" v="9"/>
          <ac:spMkLst>
            <pc:docMk/>
            <pc:sldMk cId="4188158355" sldId="256"/>
            <ac:spMk id="14" creationId="{E64BD7DF-F4BB-427F-B4F6-6DC83A59AA0F}"/>
          </ac:spMkLst>
        </pc:spChg>
        <pc:spChg chg="add del">
          <ac:chgData name="Barrios, Mason A" userId="S::mbarrio5@calstatela.edu::c4894398-b945-461e-9b91-fcbadf597f99" providerId="AD" clId="Web-{DFB20B08-16C2-4AE4-91C5-C950CBDCBCA4}" dt="2020-12-05T22:44:35.056" v="8"/>
          <ac:spMkLst>
            <pc:docMk/>
            <pc:sldMk cId="4188158355" sldId="256"/>
            <ac:spMk id="15" creationId="{446F195D-95DC-419E-BBC1-E2B601A6067B}"/>
          </ac:spMkLst>
        </pc:spChg>
        <pc:spChg chg="add del">
          <ac:chgData name="Barrios, Mason A" userId="S::mbarrio5@calstatela.edu::c4894398-b945-461e-9b91-fcbadf597f99" providerId="AD" clId="Web-{DFB20B08-16C2-4AE4-91C5-C950CBDCBCA4}" dt="2020-12-05T22:44:35.056" v="8"/>
          <ac:spMkLst>
            <pc:docMk/>
            <pc:sldMk cId="4188158355" sldId="256"/>
            <ac:spMk id="17" creationId="{2256CF5B-1DAD-4912-86B9-FCA733692FED}"/>
          </ac:spMkLst>
        </pc:spChg>
        <pc:picChg chg="add del">
          <ac:chgData name="Barrios, Mason A" userId="S::mbarrio5@calstatela.edu::c4894398-b945-461e-9b91-fcbadf597f99" providerId="AD" clId="Web-{DFB20B08-16C2-4AE4-91C5-C950CBDCBCA4}" dt="2020-12-05T22:44:23.961" v="6"/>
          <ac:picMkLst>
            <pc:docMk/>
            <pc:sldMk cId="4188158355" sldId="256"/>
            <ac:picMk id="4" creationId="{CB89DD59-8189-4715-A9A5-0B821F3E8E50}"/>
          </ac:picMkLst>
        </pc:picChg>
        <pc:picChg chg="add del">
          <ac:chgData name="Barrios, Mason A" userId="S::mbarrio5@calstatela.edu::c4894398-b945-461e-9b91-fcbadf597f99" providerId="AD" clId="Web-{DFB20B08-16C2-4AE4-91C5-C950CBDCBCA4}" dt="2020-12-05T22:44:35.056" v="8"/>
          <ac:picMkLst>
            <pc:docMk/>
            <pc:sldMk cId="4188158355" sldId="256"/>
            <ac:picMk id="6" creationId="{87458B35-7381-43BC-8DE3-73B3EBB4A9DE}"/>
          </ac:picMkLst>
        </pc:picChg>
        <pc:picChg chg="add">
          <ac:chgData name="Barrios, Mason A" userId="S::mbarrio5@calstatela.edu::c4894398-b945-461e-9b91-fcbadf597f99" providerId="AD" clId="Web-{DFB20B08-16C2-4AE4-91C5-C950CBDCBCA4}" dt="2020-12-05T22:44:35.103" v="9"/>
          <ac:picMkLst>
            <pc:docMk/>
            <pc:sldMk cId="4188158355" sldId="256"/>
            <ac:picMk id="10" creationId="{48CB94E2-EC2F-4A21-9A87-59782D9EB6B7}"/>
          </ac:picMkLst>
        </pc:picChg>
        <pc:cxnChg chg="add del">
          <ac:chgData name="Barrios, Mason A" userId="S::mbarrio5@calstatela.edu::c4894398-b945-461e-9b91-fcbadf597f99" providerId="AD" clId="Web-{DFB20B08-16C2-4AE4-91C5-C950CBDCBCA4}" dt="2020-12-05T22:44:23.961" v="6"/>
          <ac:cxnSpMkLst>
            <pc:docMk/>
            <pc:sldMk cId="4188158355" sldId="256"/>
            <ac:cxnSpMk id="11" creationId="{9E7C23BC-DAA6-40E1-8166-B8C4439D1430}"/>
          </ac:cxnSpMkLst>
        </pc:cxnChg>
      </pc:sldChg>
      <pc:sldChg chg="modSp new">
        <pc:chgData name="Barrios, Mason A" userId="S::mbarrio5@calstatela.edu::c4894398-b945-461e-9b91-fcbadf597f99" providerId="AD" clId="Web-{DFB20B08-16C2-4AE4-91C5-C950CBDCBCA4}" dt="2020-12-05T23:02:52.677" v="141" actId="20577"/>
        <pc:sldMkLst>
          <pc:docMk/>
          <pc:sldMk cId="1593277648" sldId="257"/>
        </pc:sldMkLst>
        <pc:spChg chg="mod">
          <ac:chgData name="Barrios, Mason A" userId="S::mbarrio5@calstatela.edu::c4894398-b945-461e-9b91-fcbadf597f99" providerId="AD" clId="Web-{DFB20B08-16C2-4AE4-91C5-C950CBDCBCA4}" dt="2020-12-05T23:02:52.677" v="141" actId="20577"/>
          <ac:spMkLst>
            <pc:docMk/>
            <pc:sldMk cId="1593277648" sldId="257"/>
            <ac:spMk id="2" creationId="{FC7552D9-3046-4929-B3B1-A40563E81EF4}"/>
          </ac:spMkLst>
        </pc:spChg>
      </pc:sldChg>
      <pc:sldChg chg="new del">
        <pc:chgData name="Barrios, Mason A" userId="S::mbarrio5@calstatela.edu::c4894398-b945-461e-9b91-fcbadf597f99" providerId="AD" clId="Web-{DFB20B08-16C2-4AE4-91C5-C950CBDCBCA4}" dt="2020-12-05T22:44:06.351" v="3"/>
        <pc:sldMkLst>
          <pc:docMk/>
          <pc:sldMk cId="3170419522" sldId="257"/>
        </pc:sldMkLst>
      </pc:sldChg>
      <pc:sldChg chg="modSp new">
        <pc:chgData name="Barrios, Mason A" userId="S::mbarrio5@calstatela.edu::c4894398-b945-461e-9b91-fcbadf597f99" providerId="AD" clId="Web-{DFB20B08-16C2-4AE4-91C5-C950CBDCBCA4}" dt="2020-12-05T23:03:07.990" v="150" actId="20577"/>
        <pc:sldMkLst>
          <pc:docMk/>
          <pc:sldMk cId="3507146640" sldId="258"/>
        </pc:sldMkLst>
        <pc:spChg chg="mod">
          <ac:chgData name="Barrios, Mason A" userId="S::mbarrio5@calstatela.edu::c4894398-b945-461e-9b91-fcbadf597f99" providerId="AD" clId="Web-{DFB20B08-16C2-4AE4-91C5-C950CBDCBCA4}" dt="2020-12-05T23:03:07.990" v="150" actId="20577"/>
          <ac:spMkLst>
            <pc:docMk/>
            <pc:sldMk cId="3507146640" sldId="258"/>
            <ac:spMk id="2" creationId="{5CAFA750-9950-4F8D-BC0B-DB1926196DDE}"/>
          </ac:spMkLst>
        </pc:spChg>
      </pc:sldChg>
      <pc:sldChg chg="modSp add ord replId">
        <pc:chgData name="Barrios, Mason A" userId="S::mbarrio5@calstatela.edu::c4894398-b945-461e-9b91-fcbadf597f99" providerId="AD" clId="Web-{DFB20B08-16C2-4AE4-91C5-C950CBDCBCA4}" dt="2020-12-05T23:02:57.318" v="144" actId="20577"/>
        <pc:sldMkLst>
          <pc:docMk/>
          <pc:sldMk cId="2255949199" sldId="259"/>
        </pc:sldMkLst>
        <pc:spChg chg="mod">
          <ac:chgData name="Barrios, Mason A" userId="S::mbarrio5@calstatela.edu::c4894398-b945-461e-9b91-fcbadf597f99" providerId="AD" clId="Web-{DFB20B08-16C2-4AE4-91C5-C950CBDCBCA4}" dt="2020-12-05T23:02:57.318" v="144" actId="20577"/>
          <ac:spMkLst>
            <pc:docMk/>
            <pc:sldMk cId="2255949199" sldId="259"/>
            <ac:spMk id="2" creationId="{5CAFA750-9950-4F8D-BC0B-DB1926196DDE}"/>
          </ac:spMkLst>
        </pc:spChg>
      </pc:sldChg>
      <pc:sldChg chg="modSp add replId">
        <pc:chgData name="Barrios, Mason A" userId="S::mbarrio5@calstatela.edu::c4894398-b945-461e-9b91-fcbadf597f99" providerId="AD" clId="Web-{DFB20B08-16C2-4AE4-91C5-C950CBDCBCA4}" dt="2020-12-05T23:03:01.459" v="147" actId="20577"/>
        <pc:sldMkLst>
          <pc:docMk/>
          <pc:sldMk cId="1493364507" sldId="260"/>
        </pc:sldMkLst>
        <pc:spChg chg="mod">
          <ac:chgData name="Barrios, Mason A" userId="S::mbarrio5@calstatela.edu::c4894398-b945-461e-9b91-fcbadf597f99" providerId="AD" clId="Web-{DFB20B08-16C2-4AE4-91C5-C950CBDCBCA4}" dt="2020-12-05T23:03:01.459" v="147" actId="20577"/>
          <ac:spMkLst>
            <pc:docMk/>
            <pc:sldMk cId="1493364507" sldId="260"/>
            <ac:spMk id="2" creationId="{5CAFA750-9950-4F8D-BC0B-DB1926196DDE}"/>
          </ac:spMkLst>
        </pc:spChg>
      </pc:sldChg>
      <pc:sldChg chg="modSp add replId">
        <pc:chgData name="Barrios, Mason A" userId="S::mbarrio5@calstatela.edu::c4894398-b945-461e-9b91-fcbadf597f99" providerId="AD" clId="Web-{DFB20B08-16C2-4AE4-91C5-C950CBDCBCA4}" dt="2020-12-05T23:03:11.538" v="153" actId="20577"/>
        <pc:sldMkLst>
          <pc:docMk/>
          <pc:sldMk cId="672957277" sldId="261"/>
        </pc:sldMkLst>
        <pc:spChg chg="mod">
          <ac:chgData name="Barrios, Mason A" userId="S::mbarrio5@calstatela.edu::c4894398-b945-461e-9b91-fcbadf597f99" providerId="AD" clId="Web-{DFB20B08-16C2-4AE4-91C5-C950CBDCBCA4}" dt="2020-12-05T23:03:11.538" v="153" actId="20577"/>
          <ac:spMkLst>
            <pc:docMk/>
            <pc:sldMk cId="672957277" sldId="261"/>
            <ac:spMk id="2" creationId="{5CAFA750-9950-4F8D-BC0B-DB1926196DDE}"/>
          </ac:spMkLst>
        </pc:spChg>
      </pc:sldChg>
      <pc:sldChg chg="add del replId">
        <pc:chgData name="Barrios, Mason A" userId="S::mbarrio5@calstatela.edu::c4894398-b945-461e-9b91-fcbadf597f99" providerId="AD" clId="Web-{DFB20B08-16C2-4AE4-91C5-C950CBDCBCA4}" dt="2020-12-05T22:54:31.253" v="110"/>
        <pc:sldMkLst>
          <pc:docMk/>
          <pc:sldMk cId="2372812516" sldId="261"/>
        </pc:sldMkLst>
      </pc:sldChg>
      <pc:sldMasterChg chg="del delSldLayout">
        <pc:chgData name="Barrios, Mason A" userId="S::mbarrio5@calstatela.edu::c4894398-b945-461e-9b91-fcbadf597f99" providerId="AD" clId="Web-{DFB20B08-16C2-4AE4-91C5-C950CBDCBCA4}" dt="2020-12-05T22:43:44.068" v="0"/>
        <pc:sldMasterMkLst>
          <pc:docMk/>
          <pc:sldMasterMk cId="2460954070" sldId="2147483660"/>
        </pc:sldMasterMkLst>
        <pc:sldLayoutChg chg="del">
          <pc:chgData name="Barrios, Mason A" userId="S::mbarrio5@calstatela.edu::c4894398-b945-461e-9b91-fcbadf597f99" providerId="AD" clId="Web-{DFB20B08-16C2-4AE4-91C5-C950CBDCBCA4}" dt="2020-12-05T22:43:44.068" v="0"/>
          <pc:sldLayoutMkLst>
            <pc:docMk/>
            <pc:sldMasterMk cId="2460954070" sldId="2147483660"/>
            <pc:sldLayoutMk cId="2385387890" sldId="2147483661"/>
          </pc:sldLayoutMkLst>
        </pc:sldLayoutChg>
        <pc:sldLayoutChg chg="del">
          <pc:chgData name="Barrios, Mason A" userId="S::mbarrio5@calstatela.edu::c4894398-b945-461e-9b91-fcbadf597f99" providerId="AD" clId="Web-{DFB20B08-16C2-4AE4-91C5-C950CBDCBCA4}" dt="2020-12-05T22:43:44.068" v="0"/>
          <pc:sldLayoutMkLst>
            <pc:docMk/>
            <pc:sldMasterMk cId="2460954070" sldId="2147483660"/>
            <pc:sldLayoutMk cId="949138452" sldId="2147483662"/>
          </pc:sldLayoutMkLst>
        </pc:sldLayoutChg>
        <pc:sldLayoutChg chg="del">
          <pc:chgData name="Barrios, Mason A" userId="S::mbarrio5@calstatela.edu::c4894398-b945-461e-9b91-fcbadf597f99" providerId="AD" clId="Web-{DFB20B08-16C2-4AE4-91C5-C950CBDCBCA4}" dt="2020-12-05T22:43:44.068" v="0"/>
          <pc:sldLayoutMkLst>
            <pc:docMk/>
            <pc:sldMasterMk cId="2460954070" sldId="2147483660"/>
            <pc:sldLayoutMk cId="2591524520" sldId="2147483663"/>
          </pc:sldLayoutMkLst>
        </pc:sldLayoutChg>
        <pc:sldLayoutChg chg="del">
          <pc:chgData name="Barrios, Mason A" userId="S::mbarrio5@calstatela.edu::c4894398-b945-461e-9b91-fcbadf597f99" providerId="AD" clId="Web-{DFB20B08-16C2-4AE4-91C5-C950CBDCBCA4}" dt="2020-12-05T22:43:44.068" v="0"/>
          <pc:sldLayoutMkLst>
            <pc:docMk/>
            <pc:sldMasterMk cId="2460954070" sldId="2147483660"/>
            <pc:sldLayoutMk cId="1203092039" sldId="2147483664"/>
          </pc:sldLayoutMkLst>
        </pc:sldLayoutChg>
        <pc:sldLayoutChg chg="del">
          <pc:chgData name="Barrios, Mason A" userId="S::mbarrio5@calstatela.edu::c4894398-b945-461e-9b91-fcbadf597f99" providerId="AD" clId="Web-{DFB20B08-16C2-4AE4-91C5-C950CBDCBCA4}" dt="2020-12-05T22:43:44.068" v="0"/>
          <pc:sldLayoutMkLst>
            <pc:docMk/>
            <pc:sldMasterMk cId="2460954070" sldId="2147483660"/>
            <pc:sldLayoutMk cId="3733172339" sldId="2147483665"/>
          </pc:sldLayoutMkLst>
        </pc:sldLayoutChg>
        <pc:sldLayoutChg chg="del">
          <pc:chgData name="Barrios, Mason A" userId="S::mbarrio5@calstatela.edu::c4894398-b945-461e-9b91-fcbadf597f99" providerId="AD" clId="Web-{DFB20B08-16C2-4AE4-91C5-C950CBDCBCA4}" dt="2020-12-05T22:43:44.068" v="0"/>
          <pc:sldLayoutMkLst>
            <pc:docMk/>
            <pc:sldMasterMk cId="2460954070" sldId="2147483660"/>
            <pc:sldLayoutMk cId="3210312558" sldId="2147483666"/>
          </pc:sldLayoutMkLst>
        </pc:sldLayoutChg>
        <pc:sldLayoutChg chg="del">
          <pc:chgData name="Barrios, Mason A" userId="S::mbarrio5@calstatela.edu::c4894398-b945-461e-9b91-fcbadf597f99" providerId="AD" clId="Web-{DFB20B08-16C2-4AE4-91C5-C950CBDCBCA4}" dt="2020-12-05T22:43:44.068" v="0"/>
          <pc:sldLayoutMkLst>
            <pc:docMk/>
            <pc:sldMasterMk cId="2460954070" sldId="2147483660"/>
            <pc:sldLayoutMk cId="3146388984" sldId="2147483667"/>
          </pc:sldLayoutMkLst>
        </pc:sldLayoutChg>
        <pc:sldLayoutChg chg="del">
          <pc:chgData name="Barrios, Mason A" userId="S::mbarrio5@calstatela.edu::c4894398-b945-461e-9b91-fcbadf597f99" providerId="AD" clId="Web-{DFB20B08-16C2-4AE4-91C5-C950CBDCBCA4}" dt="2020-12-05T22:43:44.068" v="0"/>
          <pc:sldLayoutMkLst>
            <pc:docMk/>
            <pc:sldMasterMk cId="2460954070" sldId="2147483660"/>
            <pc:sldLayoutMk cId="3171841454" sldId="2147483668"/>
          </pc:sldLayoutMkLst>
        </pc:sldLayoutChg>
        <pc:sldLayoutChg chg="del">
          <pc:chgData name="Barrios, Mason A" userId="S::mbarrio5@calstatela.edu::c4894398-b945-461e-9b91-fcbadf597f99" providerId="AD" clId="Web-{DFB20B08-16C2-4AE4-91C5-C950CBDCBCA4}" dt="2020-12-05T22:43:44.068" v="0"/>
          <pc:sldLayoutMkLst>
            <pc:docMk/>
            <pc:sldMasterMk cId="2460954070" sldId="2147483660"/>
            <pc:sldLayoutMk cId="1718958274" sldId="2147483669"/>
          </pc:sldLayoutMkLst>
        </pc:sldLayoutChg>
        <pc:sldLayoutChg chg="del">
          <pc:chgData name="Barrios, Mason A" userId="S::mbarrio5@calstatela.edu::c4894398-b945-461e-9b91-fcbadf597f99" providerId="AD" clId="Web-{DFB20B08-16C2-4AE4-91C5-C950CBDCBCA4}" dt="2020-12-05T22:43:44.068" v="0"/>
          <pc:sldLayoutMkLst>
            <pc:docMk/>
            <pc:sldMasterMk cId="2460954070" sldId="2147483660"/>
            <pc:sldLayoutMk cId="2202905451" sldId="2147483670"/>
          </pc:sldLayoutMkLst>
        </pc:sldLayoutChg>
        <pc:sldLayoutChg chg="del">
          <pc:chgData name="Barrios, Mason A" userId="S::mbarrio5@calstatela.edu::c4894398-b945-461e-9b91-fcbadf597f99" providerId="AD" clId="Web-{DFB20B08-16C2-4AE4-91C5-C950CBDCBCA4}" dt="2020-12-05T22:43:44.068" v="0"/>
          <pc:sldLayoutMkLst>
            <pc:docMk/>
            <pc:sldMasterMk cId="2460954070" sldId="2147483660"/>
            <pc:sldLayoutMk cId="3479445657" sldId="2147483671"/>
          </pc:sldLayoutMkLst>
        </pc:sldLayoutChg>
      </pc:sldMasterChg>
      <pc:sldMasterChg chg="add del addSldLayout delSldLayout">
        <pc:chgData name="Barrios, Mason A" userId="S::mbarrio5@calstatela.edu::c4894398-b945-461e-9b91-fcbadf597f99" providerId="AD" clId="Web-{DFB20B08-16C2-4AE4-91C5-C950CBDCBCA4}" dt="2020-12-05T22:44:35.103" v="9"/>
        <pc:sldMasterMkLst>
          <pc:docMk/>
          <pc:sldMasterMk cId="1526315004" sldId="2147483711"/>
        </pc:sldMasterMkLst>
        <pc:sldLayoutChg chg="add del">
          <pc:chgData name="Barrios, Mason A" userId="S::mbarrio5@calstatela.edu::c4894398-b945-461e-9b91-fcbadf597f99" providerId="AD" clId="Web-{DFB20B08-16C2-4AE4-91C5-C950CBDCBCA4}" dt="2020-12-05T22:44:35.103" v="9"/>
          <pc:sldLayoutMkLst>
            <pc:docMk/>
            <pc:sldMasterMk cId="1526315004" sldId="2147483711"/>
            <pc:sldLayoutMk cId="2958469171" sldId="2147483700"/>
          </pc:sldLayoutMkLst>
        </pc:sldLayoutChg>
        <pc:sldLayoutChg chg="add del">
          <pc:chgData name="Barrios, Mason A" userId="S::mbarrio5@calstatela.edu::c4894398-b945-461e-9b91-fcbadf597f99" providerId="AD" clId="Web-{DFB20B08-16C2-4AE4-91C5-C950CBDCBCA4}" dt="2020-12-05T22:44:35.103" v="9"/>
          <pc:sldLayoutMkLst>
            <pc:docMk/>
            <pc:sldMasterMk cId="1526315004" sldId="2147483711"/>
            <pc:sldLayoutMk cId="2403352084" sldId="2147483701"/>
          </pc:sldLayoutMkLst>
        </pc:sldLayoutChg>
        <pc:sldLayoutChg chg="add del">
          <pc:chgData name="Barrios, Mason A" userId="S::mbarrio5@calstatela.edu::c4894398-b945-461e-9b91-fcbadf597f99" providerId="AD" clId="Web-{DFB20B08-16C2-4AE4-91C5-C950CBDCBCA4}" dt="2020-12-05T22:44:35.103" v="9"/>
          <pc:sldLayoutMkLst>
            <pc:docMk/>
            <pc:sldMasterMk cId="1526315004" sldId="2147483711"/>
            <pc:sldLayoutMk cId="2304299500" sldId="2147483702"/>
          </pc:sldLayoutMkLst>
        </pc:sldLayoutChg>
        <pc:sldLayoutChg chg="add del">
          <pc:chgData name="Barrios, Mason A" userId="S::mbarrio5@calstatela.edu::c4894398-b945-461e-9b91-fcbadf597f99" providerId="AD" clId="Web-{DFB20B08-16C2-4AE4-91C5-C950CBDCBCA4}" dt="2020-12-05T22:44:35.103" v="9"/>
          <pc:sldLayoutMkLst>
            <pc:docMk/>
            <pc:sldMasterMk cId="1526315004" sldId="2147483711"/>
            <pc:sldLayoutMk cId="3487241591" sldId="2147483703"/>
          </pc:sldLayoutMkLst>
        </pc:sldLayoutChg>
        <pc:sldLayoutChg chg="add del">
          <pc:chgData name="Barrios, Mason A" userId="S::mbarrio5@calstatela.edu::c4894398-b945-461e-9b91-fcbadf597f99" providerId="AD" clId="Web-{DFB20B08-16C2-4AE4-91C5-C950CBDCBCA4}" dt="2020-12-05T22:44:35.103" v="9"/>
          <pc:sldLayoutMkLst>
            <pc:docMk/>
            <pc:sldMasterMk cId="1526315004" sldId="2147483711"/>
            <pc:sldLayoutMk cId="2209954356" sldId="2147483704"/>
          </pc:sldLayoutMkLst>
        </pc:sldLayoutChg>
        <pc:sldLayoutChg chg="add del">
          <pc:chgData name="Barrios, Mason A" userId="S::mbarrio5@calstatela.edu::c4894398-b945-461e-9b91-fcbadf597f99" providerId="AD" clId="Web-{DFB20B08-16C2-4AE4-91C5-C950CBDCBCA4}" dt="2020-12-05T22:44:35.103" v="9"/>
          <pc:sldLayoutMkLst>
            <pc:docMk/>
            <pc:sldMasterMk cId="1526315004" sldId="2147483711"/>
            <pc:sldLayoutMk cId="668427942" sldId="2147483705"/>
          </pc:sldLayoutMkLst>
        </pc:sldLayoutChg>
        <pc:sldLayoutChg chg="add del">
          <pc:chgData name="Barrios, Mason A" userId="S::mbarrio5@calstatela.edu::c4894398-b945-461e-9b91-fcbadf597f99" providerId="AD" clId="Web-{DFB20B08-16C2-4AE4-91C5-C950CBDCBCA4}" dt="2020-12-05T22:44:35.103" v="9"/>
          <pc:sldLayoutMkLst>
            <pc:docMk/>
            <pc:sldMasterMk cId="1526315004" sldId="2147483711"/>
            <pc:sldLayoutMk cId="2610657242" sldId="2147483706"/>
          </pc:sldLayoutMkLst>
        </pc:sldLayoutChg>
        <pc:sldLayoutChg chg="add del">
          <pc:chgData name="Barrios, Mason A" userId="S::mbarrio5@calstatela.edu::c4894398-b945-461e-9b91-fcbadf597f99" providerId="AD" clId="Web-{DFB20B08-16C2-4AE4-91C5-C950CBDCBCA4}" dt="2020-12-05T22:44:35.103" v="9"/>
          <pc:sldLayoutMkLst>
            <pc:docMk/>
            <pc:sldMasterMk cId="1526315004" sldId="2147483711"/>
            <pc:sldLayoutMk cId="3482166129" sldId="2147483707"/>
          </pc:sldLayoutMkLst>
        </pc:sldLayoutChg>
        <pc:sldLayoutChg chg="add del">
          <pc:chgData name="Barrios, Mason A" userId="S::mbarrio5@calstatela.edu::c4894398-b945-461e-9b91-fcbadf597f99" providerId="AD" clId="Web-{DFB20B08-16C2-4AE4-91C5-C950CBDCBCA4}" dt="2020-12-05T22:44:35.103" v="9"/>
          <pc:sldLayoutMkLst>
            <pc:docMk/>
            <pc:sldMasterMk cId="1526315004" sldId="2147483711"/>
            <pc:sldLayoutMk cId="1111660886" sldId="2147483708"/>
          </pc:sldLayoutMkLst>
        </pc:sldLayoutChg>
        <pc:sldLayoutChg chg="add del">
          <pc:chgData name="Barrios, Mason A" userId="S::mbarrio5@calstatela.edu::c4894398-b945-461e-9b91-fcbadf597f99" providerId="AD" clId="Web-{DFB20B08-16C2-4AE4-91C5-C950CBDCBCA4}" dt="2020-12-05T22:44:35.103" v="9"/>
          <pc:sldLayoutMkLst>
            <pc:docMk/>
            <pc:sldMasterMk cId="1526315004" sldId="2147483711"/>
            <pc:sldLayoutMk cId="4054552445" sldId="2147483709"/>
          </pc:sldLayoutMkLst>
        </pc:sldLayoutChg>
        <pc:sldLayoutChg chg="add del">
          <pc:chgData name="Barrios, Mason A" userId="S::mbarrio5@calstatela.edu::c4894398-b945-461e-9b91-fcbadf597f99" providerId="AD" clId="Web-{DFB20B08-16C2-4AE4-91C5-C950CBDCBCA4}" dt="2020-12-05T22:44:35.103" v="9"/>
          <pc:sldLayoutMkLst>
            <pc:docMk/>
            <pc:sldMasterMk cId="1526315004" sldId="2147483711"/>
            <pc:sldLayoutMk cId="4118769752" sldId="2147483710"/>
          </pc:sldLayoutMkLst>
        </pc:sldLayoutChg>
      </pc:sldMasterChg>
      <pc:sldMasterChg chg="add del addSldLayout delSldLayout">
        <pc:chgData name="Barrios, Mason A" userId="S::mbarrio5@calstatela.edu::c4894398-b945-461e-9b91-fcbadf597f99" providerId="AD" clId="Web-{DFB20B08-16C2-4AE4-91C5-C950CBDCBCA4}" dt="2020-12-05T22:44:23.961" v="6"/>
        <pc:sldMasterMkLst>
          <pc:docMk/>
          <pc:sldMasterMk cId="337245015" sldId="2147483735"/>
        </pc:sldMasterMkLst>
        <pc:sldLayoutChg chg="add del">
          <pc:chgData name="Barrios, Mason A" userId="S::mbarrio5@calstatela.edu::c4894398-b945-461e-9b91-fcbadf597f99" providerId="AD" clId="Web-{DFB20B08-16C2-4AE4-91C5-C950CBDCBCA4}" dt="2020-12-05T22:44:23.961" v="6"/>
          <pc:sldLayoutMkLst>
            <pc:docMk/>
            <pc:sldMasterMk cId="337245015" sldId="2147483735"/>
            <pc:sldLayoutMk cId="2952009840" sldId="2147483724"/>
          </pc:sldLayoutMkLst>
        </pc:sldLayoutChg>
        <pc:sldLayoutChg chg="add del">
          <pc:chgData name="Barrios, Mason A" userId="S::mbarrio5@calstatela.edu::c4894398-b945-461e-9b91-fcbadf597f99" providerId="AD" clId="Web-{DFB20B08-16C2-4AE4-91C5-C950CBDCBCA4}" dt="2020-12-05T22:44:23.961" v="6"/>
          <pc:sldLayoutMkLst>
            <pc:docMk/>
            <pc:sldMasterMk cId="337245015" sldId="2147483735"/>
            <pc:sldLayoutMk cId="2490320015" sldId="2147483725"/>
          </pc:sldLayoutMkLst>
        </pc:sldLayoutChg>
        <pc:sldLayoutChg chg="add del">
          <pc:chgData name="Barrios, Mason A" userId="S::mbarrio5@calstatela.edu::c4894398-b945-461e-9b91-fcbadf597f99" providerId="AD" clId="Web-{DFB20B08-16C2-4AE4-91C5-C950CBDCBCA4}" dt="2020-12-05T22:44:23.961" v="6"/>
          <pc:sldLayoutMkLst>
            <pc:docMk/>
            <pc:sldMasterMk cId="337245015" sldId="2147483735"/>
            <pc:sldLayoutMk cId="262466773" sldId="2147483726"/>
          </pc:sldLayoutMkLst>
        </pc:sldLayoutChg>
        <pc:sldLayoutChg chg="add del">
          <pc:chgData name="Barrios, Mason A" userId="S::mbarrio5@calstatela.edu::c4894398-b945-461e-9b91-fcbadf597f99" providerId="AD" clId="Web-{DFB20B08-16C2-4AE4-91C5-C950CBDCBCA4}" dt="2020-12-05T22:44:23.961" v="6"/>
          <pc:sldLayoutMkLst>
            <pc:docMk/>
            <pc:sldMasterMk cId="337245015" sldId="2147483735"/>
            <pc:sldLayoutMk cId="1652649367" sldId="2147483727"/>
          </pc:sldLayoutMkLst>
        </pc:sldLayoutChg>
        <pc:sldLayoutChg chg="add del">
          <pc:chgData name="Barrios, Mason A" userId="S::mbarrio5@calstatela.edu::c4894398-b945-461e-9b91-fcbadf597f99" providerId="AD" clId="Web-{DFB20B08-16C2-4AE4-91C5-C950CBDCBCA4}" dt="2020-12-05T22:44:23.961" v="6"/>
          <pc:sldLayoutMkLst>
            <pc:docMk/>
            <pc:sldMasterMk cId="337245015" sldId="2147483735"/>
            <pc:sldLayoutMk cId="336187779" sldId="2147483728"/>
          </pc:sldLayoutMkLst>
        </pc:sldLayoutChg>
        <pc:sldLayoutChg chg="add del">
          <pc:chgData name="Barrios, Mason A" userId="S::mbarrio5@calstatela.edu::c4894398-b945-461e-9b91-fcbadf597f99" providerId="AD" clId="Web-{DFB20B08-16C2-4AE4-91C5-C950CBDCBCA4}" dt="2020-12-05T22:44:23.961" v="6"/>
          <pc:sldLayoutMkLst>
            <pc:docMk/>
            <pc:sldMasterMk cId="337245015" sldId="2147483735"/>
            <pc:sldLayoutMk cId="3372849691" sldId="2147483729"/>
          </pc:sldLayoutMkLst>
        </pc:sldLayoutChg>
        <pc:sldLayoutChg chg="add del">
          <pc:chgData name="Barrios, Mason A" userId="S::mbarrio5@calstatela.edu::c4894398-b945-461e-9b91-fcbadf597f99" providerId="AD" clId="Web-{DFB20B08-16C2-4AE4-91C5-C950CBDCBCA4}" dt="2020-12-05T22:44:23.961" v="6"/>
          <pc:sldLayoutMkLst>
            <pc:docMk/>
            <pc:sldMasterMk cId="337245015" sldId="2147483735"/>
            <pc:sldLayoutMk cId="2801788918" sldId="2147483730"/>
          </pc:sldLayoutMkLst>
        </pc:sldLayoutChg>
        <pc:sldLayoutChg chg="add del">
          <pc:chgData name="Barrios, Mason A" userId="S::mbarrio5@calstatela.edu::c4894398-b945-461e-9b91-fcbadf597f99" providerId="AD" clId="Web-{DFB20B08-16C2-4AE4-91C5-C950CBDCBCA4}" dt="2020-12-05T22:44:23.961" v="6"/>
          <pc:sldLayoutMkLst>
            <pc:docMk/>
            <pc:sldMasterMk cId="337245015" sldId="2147483735"/>
            <pc:sldLayoutMk cId="2757781969" sldId="2147483731"/>
          </pc:sldLayoutMkLst>
        </pc:sldLayoutChg>
        <pc:sldLayoutChg chg="add del">
          <pc:chgData name="Barrios, Mason A" userId="S::mbarrio5@calstatela.edu::c4894398-b945-461e-9b91-fcbadf597f99" providerId="AD" clId="Web-{DFB20B08-16C2-4AE4-91C5-C950CBDCBCA4}" dt="2020-12-05T22:44:23.961" v="6"/>
          <pc:sldLayoutMkLst>
            <pc:docMk/>
            <pc:sldMasterMk cId="337245015" sldId="2147483735"/>
            <pc:sldLayoutMk cId="737191154" sldId="2147483732"/>
          </pc:sldLayoutMkLst>
        </pc:sldLayoutChg>
        <pc:sldLayoutChg chg="add del">
          <pc:chgData name="Barrios, Mason A" userId="S::mbarrio5@calstatela.edu::c4894398-b945-461e-9b91-fcbadf597f99" providerId="AD" clId="Web-{DFB20B08-16C2-4AE4-91C5-C950CBDCBCA4}" dt="2020-12-05T22:44:23.961" v="6"/>
          <pc:sldLayoutMkLst>
            <pc:docMk/>
            <pc:sldMasterMk cId="337245015" sldId="2147483735"/>
            <pc:sldLayoutMk cId="1024983575" sldId="2147483733"/>
          </pc:sldLayoutMkLst>
        </pc:sldLayoutChg>
        <pc:sldLayoutChg chg="add del">
          <pc:chgData name="Barrios, Mason A" userId="S::mbarrio5@calstatela.edu::c4894398-b945-461e-9b91-fcbadf597f99" providerId="AD" clId="Web-{DFB20B08-16C2-4AE4-91C5-C950CBDCBCA4}" dt="2020-12-05T22:44:23.961" v="6"/>
          <pc:sldLayoutMkLst>
            <pc:docMk/>
            <pc:sldMasterMk cId="337245015" sldId="2147483735"/>
            <pc:sldLayoutMk cId="3031847809" sldId="2147483734"/>
          </pc:sldLayoutMkLst>
        </pc:sldLayoutChg>
      </pc:sldMasterChg>
      <pc:sldMasterChg chg="add addSldLayout">
        <pc:chgData name="Barrios, Mason A" userId="S::mbarrio5@calstatela.edu::c4894398-b945-461e-9b91-fcbadf597f99" providerId="AD" clId="Web-{DFB20B08-16C2-4AE4-91C5-C950CBDCBCA4}" dt="2020-12-05T22:44:35.103" v="9"/>
        <pc:sldMasterMkLst>
          <pc:docMk/>
          <pc:sldMasterMk cId="2110101413" sldId="2147483735"/>
        </pc:sldMasterMkLst>
        <pc:sldLayoutChg chg="add">
          <pc:chgData name="Barrios, Mason A" userId="S::mbarrio5@calstatela.edu::c4894398-b945-461e-9b91-fcbadf597f99" providerId="AD" clId="Web-{DFB20B08-16C2-4AE4-91C5-C950CBDCBCA4}" dt="2020-12-05T22:44:35.103" v="9"/>
          <pc:sldLayoutMkLst>
            <pc:docMk/>
            <pc:sldMasterMk cId="2110101413" sldId="2147483735"/>
            <pc:sldLayoutMk cId="3253052183" sldId="2147483724"/>
          </pc:sldLayoutMkLst>
        </pc:sldLayoutChg>
        <pc:sldLayoutChg chg="add">
          <pc:chgData name="Barrios, Mason A" userId="S::mbarrio5@calstatela.edu::c4894398-b945-461e-9b91-fcbadf597f99" providerId="AD" clId="Web-{DFB20B08-16C2-4AE4-91C5-C950CBDCBCA4}" dt="2020-12-05T22:44:35.103" v="9"/>
          <pc:sldLayoutMkLst>
            <pc:docMk/>
            <pc:sldMasterMk cId="2110101413" sldId="2147483735"/>
            <pc:sldLayoutMk cId="1252694652" sldId="2147483725"/>
          </pc:sldLayoutMkLst>
        </pc:sldLayoutChg>
        <pc:sldLayoutChg chg="add">
          <pc:chgData name="Barrios, Mason A" userId="S::mbarrio5@calstatela.edu::c4894398-b945-461e-9b91-fcbadf597f99" providerId="AD" clId="Web-{DFB20B08-16C2-4AE4-91C5-C950CBDCBCA4}" dt="2020-12-05T22:44:35.103" v="9"/>
          <pc:sldLayoutMkLst>
            <pc:docMk/>
            <pc:sldMasterMk cId="2110101413" sldId="2147483735"/>
            <pc:sldLayoutMk cId="2432701024" sldId="2147483726"/>
          </pc:sldLayoutMkLst>
        </pc:sldLayoutChg>
        <pc:sldLayoutChg chg="add">
          <pc:chgData name="Barrios, Mason A" userId="S::mbarrio5@calstatela.edu::c4894398-b945-461e-9b91-fcbadf597f99" providerId="AD" clId="Web-{DFB20B08-16C2-4AE4-91C5-C950CBDCBCA4}" dt="2020-12-05T22:44:35.103" v="9"/>
          <pc:sldLayoutMkLst>
            <pc:docMk/>
            <pc:sldMasterMk cId="2110101413" sldId="2147483735"/>
            <pc:sldLayoutMk cId="1773047422" sldId="2147483727"/>
          </pc:sldLayoutMkLst>
        </pc:sldLayoutChg>
        <pc:sldLayoutChg chg="add">
          <pc:chgData name="Barrios, Mason A" userId="S::mbarrio5@calstatela.edu::c4894398-b945-461e-9b91-fcbadf597f99" providerId="AD" clId="Web-{DFB20B08-16C2-4AE4-91C5-C950CBDCBCA4}" dt="2020-12-05T22:44:35.103" v="9"/>
          <pc:sldLayoutMkLst>
            <pc:docMk/>
            <pc:sldMasterMk cId="2110101413" sldId="2147483735"/>
            <pc:sldLayoutMk cId="3110572138" sldId="2147483728"/>
          </pc:sldLayoutMkLst>
        </pc:sldLayoutChg>
        <pc:sldLayoutChg chg="add">
          <pc:chgData name="Barrios, Mason A" userId="S::mbarrio5@calstatela.edu::c4894398-b945-461e-9b91-fcbadf597f99" providerId="AD" clId="Web-{DFB20B08-16C2-4AE4-91C5-C950CBDCBCA4}" dt="2020-12-05T22:44:35.103" v="9"/>
          <pc:sldLayoutMkLst>
            <pc:docMk/>
            <pc:sldMasterMk cId="2110101413" sldId="2147483735"/>
            <pc:sldLayoutMk cId="3967590471" sldId="2147483729"/>
          </pc:sldLayoutMkLst>
        </pc:sldLayoutChg>
        <pc:sldLayoutChg chg="add">
          <pc:chgData name="Barrios, Mason A" userId="S::mbarrio5@calstatela.edu::c4894398-b945-461e-9b91-fcbadf597f99" providerId="AD" clId="Web-{DFB20B08-16C2-4AE4-91C5-C950CBDCBCA4}" dt="2020-12-05T22:44:35.103" v="9"/>
          <pc:sldLayoutMkLst>
            <pc:docMk/>
            <pc:sldMasterMk cId="2110101413" sldId="2147483735"/>
            <pc:sldLayoutMk cId="2125615107" sldId="2147483730"/>
          </pc:sldLayoutMkLst>
        </pc:sldLayoutChg>
        <pc:sldLayoutChg chg="add">
          <pc:chgData name="Barrios, Mason A" userId="S::mbarrio5@calstatela.edu::c4894398-b945-461e-9b91-fcbadf597f99" providerId="AD" clId="Web-{DFB20B08-16C2-4AE4-91C5-C950CBDCBCA4}" dt="2020-12-05T22:44:35.103" v="9"/>
          <pc:sldLayoutMkLst>
            <pc:docMk/>
            <pc:sldMasterMk cId="2110101413" sldId="2147483735"/>
            <pc:sldLayoutMk cId="148020558" sldId="2147483731"/>
          </pc:sldLayoutMkLst>
        </pc:sldLayoutChg>
        <pc:sldLayoutChg chg="add">
          <pc:chgData name="Barrios, Mason A" userId="S::mbarrio5@calstatela.edu::c4894398-b945-461e-9b91-fcbadf597f99" providerId="AD" clId="Web-{DFB20B08-16C2-4AE4-91C5-C950CBDCBCA4}" dt="2020-12-05T22:44:35.103" v="9"/>
          <pc:sldLayoutMkLst>
            <pc:docMk/>
            <pc:sldMasterMk cId="2110101413" sldId="2147483735"/>
            <pc:sldLayoutMk cId="607739688" sldId="2147483732"/>
          </pc:sldLayoutMkLst>
        </pc:sldLayoutChg>
        <pc:sldLayoutChg chg="add">
          <pc:chgData name="Barrios, Mason A" userId="S::mbarrio5@calstatela.edu::c4894398-b945-461e-9b91-fcbadf597f99" providerId="AD" clId="Web-{DFB20B08-16C2-4AE4-91C5-C950CBDCBCA4}" dt="2020-12-05T22:44:35.103" v="9"/>
          <pc:sldLayoutMkLst>
            <pc:docMk/>
            <pc:sldMasterMk cId="2110101413" sldId="2147483735"/>
            <pc:sldLayoutMk cId="1337010123" sldId="2147483733"/>
          </pc:sldLayoutMkLst>
        </pc:sldLayoutChg>
        <pc:sldLayoutChg chg="add">
          <pc:chgData name="Barrios, Mason A" userId="S::mbarrio5@calstatela.edu::c4894398-b945-461e-9b91-fcbadf597f99" providerId="AD" clId="Web-{DFB20B08-16C2-4AE4-91C5-C950CBDCBCA4}" dt="2020-12-05T22:44:35.103" v="9"/>
          <pc:sldLayoutMkLst>
            <pc:docMk/>
            <pc:sldMasterMk cId="2110101413" sldId="2147483735"/>
            <pc:sldLayoutMk cId="2575586372" sldId="2147483734"/>
          </pc:sldLayoutMkLst>
        </pc:sldLayoutChg>
      </pc:sldMasterChg>
      <pc:sldMasterChg chg="add del addSldLayout delSldLayout">
        <pc:chgData name="Barrios, Mason A" userId="S::mbarrio5@calstatela.edu::c4894398-b945-461e-9b91-fcbadf597f99" providerId="AD" clId="Web-{DFB20B08-16C2-4AE4-91C5-C950CBDCBCA4}" dt="2020-12-05T22:44:35.056" v="8"/>
        <pc:sldMasterMkLst>
          <pc:docMk/>
          <pc:sldMasterMk cId="3539565101" sldId="2147483787"/>
        </pc:sldMasterMkLst>
        <pc:sldLayoutChg chg="add del">
          <pc:chgData name="Barrios, Mason A" userId="S::mbarrio5@calstatela.edu::c4894398-b945-461e-9b91-fcbadf597f99" providerId="AD" clId="Web-{DFB20B08-16C2-4AE4-91C5-C950CBDCBCA4}" dt="2020-12-05T22:44:35.056" v="8"/>
          <pc:sldLayoutMkLst>
            <pc:docMk/>
            <pc:sldMasterMk cId="3539565101" sldId="2147483787"/>
            <pc:sldLayoutMk cId="2744558671" sldId="2147483776"/>
          </pc:sldLayoutMkLst>
        </pc:sldLayoutChg>
        <pc:sldLayoutChg chg="add del">
          <pc:chgData name="Barrios, Mason A" userId="S::mbarrio5@calstatela.edu::c4894398-b945-461e-9b91-fcbadf597f99" providerId="AD" clId="Web-{DFB20B08-16C2-4AE4-91C5-C950CBDCBCA4}" dt="2020-12-05T22:44:35.056" v="8"/>
          <pc:sldLayoutMkLst>
            <pc:docMk/>
            <pc:sldMasterMk cId="3539565101" sldId="2147483787"/>
            <pc:sldLayoutMk cId="3062007742" sldId="2147483777"/>
          </pc:sldLayoutMkLst>
        </pc:sldLayoutChg>
        <pc:sldLayoutChg chg="add del">
          <pc:chgData name="Barrios, Mason A" userId="S::mbarrio5@calstatela.edu::c4894398-b945-461e-9b91-fcbadf597f99" providerId="AD" clId="Web-{DFB20B08-16C2-4AE4-91C5-C950CBDCBCA4}" dt="2020-12-05T22:44:35.056" v="8"/>
          <pc:sldLayoutMkLst>
            <pc:docMk/>
            <pc:sldMasterMk cId="3539565101" sldId="2147483787"/>
            <pc:sldLayoutMk cId="1216753337" sldId="2147483778"/>
          </pc:sldLayoutMkLst>
        </pc:sldLayoutChg>
        <pc:sldLayoutChg chg="add del">
          <pc:chgData name="Barrios, Mason A" userId="S::mbarrio5@calstatela.edu::c4894398-b945-461e-9b91-fcbadf597f99" providerId="AD" clId="Web-{DFB20B08-16C2-4AE4-91C5-C950CBDCBCA4}" dt="2020-12-05T22:44:35.056" v="8"/>
          <pc:sldLayoutMkLst>
            <pc:docMk/>
            <pc:sldMasterMk cId="3539565101" sldId="2147483787"/>
            <pc:sldLayoutMk cId="1031156456" sldId="2147483779"/>
          </pc:sldLayoutMkLst>
        </pc:sldLayoutChg>
        <pc:sldLayoutChg chg="add del">
          <pc:chgData name="Barrios, Mason A" userId="S::mbarrio5@calstatela.edu::c4894398-b945-461e-9b91-fcbadf597f99" providerId="AD" clId="Web-{DFB20B08-16C2-4AE4-91C5-C950CBDCBCA4}" dt="2020-12-05T22:44:35.056" v="8"/>
          <pc:sldLayoutMkLst>
            <pc:docMk/>
            <pc:sldMasterMk cId="3539565101" sldId="2147483787"/>
            <pc:sldLayoutMk cId="3139017081" sldId="2147483780"/>
          </pc:sldLayoutMkLst>
        </pc:sldLayoutChg>
        <pc:sldLayoutChg chg="add del">
          <pc:chgData name="Barrios, Mason A" userId="S::mbarrio5@calstatela.edu::c4894398-b945-461e-9b91-fcbadf597f99" providerId="AD" clId="Web-{DFB20B08-16C2-4AE4-91C5-C950CBDCBCA4}" dt="2020-12-05T22:44:35.056" v="8"/>
          <pc:sldLayoutMkLst>
            <pc:docMk/>
            <pc:sldMasterMk cId="3539565101" sldId="2147483787"/>
            <pc:sldLayoutMk cId="3593461937" sldId="2147483781"/>
          </pc:sldLayoutMkLst>
        </pc:sldLayoutChg>
        <pc:sldLayoutChg chg="add del">
          <pc:chgData name="Barrios, Mason A" userId="S::mbarrio5@calstatela.edu::c4894398-b945-461e-9b91-fcbadf597f99" providerId="AD" clId="Web-{DFB20B08-16C2-4AE4-91C5-C950CBDCBCA4}" dt="2020-12-05T22:44:35.056" v="8"/>
          <pc:sldLayoutMkLst>
            <pc:docMk/>
            <pc:sldMasterMk cId="3539565101" sldId="2147483787"/>
            <pc:sldLayoutMk cId="1690914598" sldId="2147483782"/>
          </pc:sldLayoutMkLst>
        </pc:sldLayoutChg>
        <pc:sldLayoutChg chg="add del">
          <pc:chgData name="Barrios, Mason A" userId="S::mbarrio5@calstatela.edu::c4894398-b945-461e-9b91-fcbadf597f99" providerId="AD" clId="Web-{DFB20B08-16C2-4AE4-91C5-C950CBDCBCA4}" dt="2020-12-05T22:44:35.056" v="8"/>
          <pc:sldLayoutMkLst>
            <pc:docMk/>
            <pc:sldMasterMk cId="3539565101" sldId="2147483787"/>
            <pc:sldLayoutMk cId="1380092530" sldId="2147483783"/>
          </pc:sldLayoutMkLst>
        </pc:sldLayoutChg>
        <pc:sldLayoutChg chg="add del">
          <pc:chgData name="Barrios, Mason A" userId="S::mbarrio5@calstatela.edu::c4894398-b945-461e-9b91-fcbadf597f99" providerId="AD" clId="Web-{DFB20B08-16C2-4AE4-91C5-C950CBDCBCA4}" dt="2020-12-05T22:44:35.056" v="8"/>
          <pc:sldLayoutMkLst>
            <pc:docMk/>
            <pc:sldMasterMk cId="3539565101" sldId="2147483787"/>
            <pc:sldLayoutMk cId="583630285" sldId="2147483784"/>
          </pc:sldLayoutMkLst>
        </pc:sldLayoutChg>
        <pc:sldLayoutChg chg="add del">
          <pc:chgData name="Barrios, Mason A" userId="S::mbarrio5@calstatela.edu::c4894398-b945-461e-9b91-fcbadf597f99" providerId="AD" clId="Web-{DFB20B08-16C2-4AE4-91C5-C950CBDCBCA4}" dt="2020-12-05T22:44:35.056" v="8"/>
          <pc:sldLayoutMkLst>
            <pc:docMk/>
            <pc:sldMasterMk cId="3539565101" sldId="2147483787"/>
            <pc:sldLayoutMk cId="2092566735" sldId="2147483785"/>
          </pc:sldLayoutMkLst>
        </pc:sldLayoutChg>
        <pc:sldLayoutChg chg="add del">
          <pc:chgData name="Barrios, Mason A" userId="S::mbarrio5@calstatela.edu::c4894398-b945-461e-9b91-fcbadf597f99" providerId="AD" clId="Web-{DFB20B08-16C2-4AE4-91C5-C950CBDCBCA4}" dt="2020-12-05T22:44:35.056" v="8"/>
          <pc:sldLayoutMkLst>
            <pc:docMk/>
            <pc:sldMasterMk cId="3539565101" sldId="2147483787"/>
            <pc:sldLayoutMk cId="184299583" sldId="2147483786"/>
          </pc:sldLayoutMkLst>
        </pc:sldLayoutChg>
      </pc:sldMasterChg>
    </pc:docChg>
  </pc:docChgLst>
  <pc:docChgLst>
    <pc:chgData name="Barrios, Mason A" userId="S::mbarrio5@calstatela.edu::c4894398-b945-461e-9b91-fcbadf597f99" providerId="AD" clId="Web-{937316DA-F927-4FFF-A782-2708078748AA}"/>
    <pc:docChg chg="modSld">
      <pc:chgData name="Barrios, Mason A" userId="S::mbarrio5@calstatela.edu::c4894398-b945-461e-9b91-fcbadf597f99" providerId="AD" clId="Web-{937316DA-F927-4FFF-A782-2708078748AA}" dt="2020-12-09T03:53:55.038" v="8"/>
      <pc:docMkLst>
        <pc:docMk/>
      </pc:docMkLst>
      <pc:sldChg chg="modSp">
        <pc:chgData name="Barrios, Mason A" userId="S::mbarrio5@calstatela.edu::c4894398-b945-461e-9b91-fcbadf597f99" providerId="AD" clId="Web-{937316DA-F927-4FFF-A782-2708078748AA}" dt="2020-12-09T03:53:46.710" v="4" actId="20577"/>
        <pc:sldMkLst>
          <pc:docMk/>
          <pc:sldMk cId="1623294095" sldId="264"/>
        </pc:sldMkLst>
        <pc:spChg chg="mod">
          <ac:chgData name="Barrios, Mason A" userId="S::mbarrio5@calstatela.edu::c4894398-b945-461e-9b91-fcbadf597f99" providerId="AD" clId="Web-{937316DA-F927-4FFF-A782-2708078748AA}" dt="2020-12-09T03:53:46.710" v="4" actId="20577"/>
          <ac:spMkLst>
            <pc:docMk/>
            <pc:sldMk cId="1623294095" sldId="264"/>
            <ac:spMk id="12" creationId="{2C97C396-9758-4AFB-840E-AFC99325FB33}"/>
          </ac:spMkLst>
        </pc:spChg>
      </pc:sldChg>
      <pc:sldChg chg="modSp">
        <pc:chgData name="Barrios, Mason A" userId="S::mbarrio5@calstatela.edu::c4894398-b945-461e-9b91-fcbadf597f99" providerId="AD" clId="Web-{937316DA-F927-4FFF-A782-2708078748AA}" dt="2020-12-09T03:53:55.038" v="8"/>
        <pc:sldMkLst>
          <pc:docMk/>
          <pc:sldMk cId="2733900326" sldId="265"/>
        </pc:sldMkLst>
        <pc:graphicFrameChg chg="mod modGraphic">
          <ac:chgData name="Barrios, Mason A" userId="S::mbarrio5@calstatela.edu::c4894398-b945-461e-9b91-fcbadf597f99" providerId="AD" clId="Web-{937316DA-F927-4FFF-A782-2708078748AA}" dt="2020-12-09T03:53:55.038" v="8"/>
          <ac:graphicFrameMkLst>
            <pc:docMk/>
            <pc:sldMk cId="2733900326" sldId="265"/>
            <ac:graphicFrameMk id="3" creationId="{AEB1647B-CB5B-4209-9109-3D0A468B4DA2}"/>
          </ac:graphicFrameMkLst>
        </pc:graphicFrameChg>
      </pc:sldChg>
    </pc:docChg>
  </pc:docChgLst>
  <pc:docChgLst>
    <pc:chgData name="Barrios, Mason A" userId="S::mbarrio5@calstatela.edu::c4894398-b945-461e-9b91-fcbadf597f99" providerId="AD" clId="Web-{83BF1884-BB47-492D-90D0-2D4120B8AA5B}"/>
    <pc:docChg chg="addSld delSld modSld">
      <pc:chgData name="Barrios, Mason A" userId="S::mbarrio5@calstatela.edu::c4894398-b945-461e-9b91-fcbadf597f99" providerId="AD" clId="Web-{83BF1884-BB47-492D-90D0-2D4120B8AA5B}" dt="2020-12-09T01:24:47.193" v="1130" actId="1076"/>
      <pc:docMkLst>
        <pc:docMk/>
      </pc:docMkLst>
      <pc:sldChg chg="addSp delSp modSp">
        <pc:chgData name="Barrios, Mason A" userId="S::mbarrio5@calstatela.edu::c4894398-b945-461e-9b91-fcbadf597f99" providerId="AD" clId="Web-{83BF1884-BB47-492D-90D0-2D4120B8AA5B}" dt="2020-12-09T01:04:28.652" v="1129"/>
        <pc:sldMkLst>
          <pc:docMk/>
          <pc:sldMk cId="2733900326" sldId="265"/>
        </pc:sldMkLst>
        <pc:spChg chg="mod">
          <ac:chgData name="Barrios, Mason A" userId="S::mbarrio5@calstatela.edu::c4894398-b945-461e-9b91-fcbadf597f99" providerId="AD" clId="Web-{83BF1884-BB47-492D-90D0-2D4120B8AA5B}" dt="2020-12-09T01:03:16.429" v="1001" actId="1076"/>
          <ac:spMkLst>
            <pc:docMk/>
            <pc:sldMk cId="2733900326" sldId="265"/>
            <ac:spMk id="2" creationId="{5CAFA750-9950-4F8D-BC0B-DB1926196DDE}"/>
          </ac:spMkLst>
        </pc:spChg>
        <pc:spChg chg="del mod">
          <ac:chgData name="Barrios, Mason A" userId="S::mbarrio5@calstatela.edu::c4894398-b945-461e-9b91-fcbadf597f99" providerId="AD" clId="Web-{83BF1884-BB47-492D-90D0-2D4120B8AA5B}" dt="2020-12-09T01:02:54.818" v="994"/>
          <ac:spMkLst>
            <pc:docMk/>
            <pc:sldMk cId="2733900326" sldId="265"/>
            <ac:spMk id="4" creationId="{3C05CAAC-80E3-4601-A0F7-046DCBFA6977}"/>
          </ac:spMkLst>
        </pc:spChg>
        <pc:spChg chg="add del mod">
          <ac:chgData name="Barrios, Mason A" userId="S::mbarrio5@calstatela.edu::c4894398-b945-461e-9b91-fcbadf597f99" providerId="AD" clId="Web-{83BF1884-BB47-492D-90D0-2D4120B8AA5B}" dt="2020-12-09T00:58:13.630" v="715"/>
          <ac:spMkLst>
            <pc:docMk/>
            <pc:sldMk cId="2733900326" sldId="265"/>
            <ac:spMk id="6" creationId="{45B0597E-1E72-4DD3-AC63-9CF57B76AA99}"/>
          </ac:spMkLst>
        </pc:spChg>
        <pc:graphicFrameChg chg="add mod modGraphic">
          <ac:chgData name="Barrios, Mason A" userId="S::mbarrio5@calstatela.edu::c4894398-b945-461e-9b91-fcbadf597f99" providerId="AD" clId="Web-{83BF1884-BB47-492D-90D0-2D4120B8AA5B}" dt="2020-12-09T01:04:28.652" v="1129"/>
          <ac:graphicFrameMkLst>
            <pc:docMk/>
            <pc:sldMk cId="2733900326" sldId="265"/>
            <ac:graphicFrameMk id="3" creationId="{AEB1647B-CB5B-4209-9109-3D0A468B4DA2}"/>
          </ac:graphicFrameMkLst>
        </pc:graphicFrameChg>
        <pc:picChg chg="mod">
          <ac:chgData name="Barrios, Mason A" userId="S::mbarrio5@calstatela.edu::c4894398-b945-461e-9b91-fcbadf597f99" providerId="AD" clId="Web-{83BF1884-BB47-492D-90D0-2D4120B8AA5B}" dt="2020-12-09T01:03:32.992" v="1004" actId="1076"/>
          <ac:picMkLst>
            <pc:docMk/>
            <pc:sldMk cId="2733900326" sldId="265"/>
            <ac:picMk id="5" creationId="{87ECFFB2-C69B-4147-A399-7BCFA9314484}"/>
          </ac:picMkLst>
        </pc:picChg>
      </pc:sldChg>
      <pc:sldChg chg="modSp">
        <pc:chgData name="Barrios, Mason A" userId="S::mbarrio5@calstatela.edu::c4894398-b945-461e-9b91-fcbadf597f99" providerId="AD" clId="Web-{83BF1884-BB47-492D-90D0-2D4120B8AA5B}" dt="2020-12-09T01:24:47.193" v="1130" actId="1076"/>
        <pc:sldMkLst>
          <pc:docMk/>
          <pc:sldMk cId="89844088" sldId="269"/>
        </pc:sldMkLst>
        <pc:spChg chg="mod">
          <ac:chgData name="Barrios, Mason A" userId="S::mbarrio5@calstatela.edu::c4894398-b945-461e-9b91-fcbadf597f99" providerId="AD" clId="Web-{83BF1884-BB47-492D-90D0-2D4120B8AA5B}" dt="2020-12-09T00:53:51.099" v="381" actId="20577"/>
          <ac:spMkLst>
            <pc:docMk/>
            <pc:sldMk cId="89844088" sldId="269"/>
            <ac:spMk id="6" creationId="{27AAFDC8-9D70-45EB-B683-947A0712EBBB}"/>
          </ac:spMkLst>
        </pc:spChg>
        <pc:picChg chg="mod">
          <ac:chgData name="Barrios, Mason A" userId="S::mbarrio5@calstatela.edu::c4894398-b945-461e-9b91-fcbadf597f99" providerId="AD" clId="Web-{83BF1884-BB47-492D-90D0-2D4120B8AA5B}" dt="2020-12-09T01:24:47.193" v="1130" actId="1076"/>
          <ac:picMkLst>
            <pc:docMk/>
            <pc:sldMk cId="89844088" sldId="269"/>
            <ac:picMk id="4" creationId="{967752D0-70D7-4F96-A434-B99559F5CC48}"/>
          </ac:picMkLst>
        </pc:picChg>
      </pc:sldChg>
      <pc:sldChg chg="addSp delSp modSp add replId">
        <pc:chgData name="Barrios, Mason A" userId="S::mbarrio5@calstatela.edu::c4894398-b945-461e-9b91-fcbadf597f99" providerId="AD" clId="Web-{83BF1884-BB47-492D-90D0-2D4120B8AA5B}" dt="2020-12-09T00:48:21.642" v="81"/>
        <pc:sldMkLst>
          <pc:docMk/>
          <pc:sldMk cId="1107297096" sldId="273"/>
        </pc:sldMkLst>
        <pc:spChg chg="mod">
          <ac:chgData name="Barrios, Mason A" userId="S::mbarrio5@calstatela.edu::c4894398-b945-461e-9b91-fcbadf597f99" providerId="AD" clId="Web-{83BF1884-BB47-492D-90D0-2D4120B8AA5B}" dt="2020-12-09T00:44:51.379" v="9" actId="20577"/>
          <ac:spMkLst>
            <pc:docMk/>
            <pc:sldMk cId="1107297096" sldId="273"/>
            <ac:spMk id="2" creationId="{5CAFA750-9950-4F8D-BC0B-DB1926196DDE}"/>
          </ac:spMkLst>
        </pc:spChg>
        <pc:picChg chg="add mod modCrop">
          <ac:chgData name="Barrios, Mason A" userId="S::mbarrio5@calstatela.edu::c4894398-b945-461e-9b91-fcbadf597f99" providerId="AD" clId="Web-{83BF1884-BB47-492D-90D0-2D4120B8AA5B}" dt="2020-12-09T00:45:59.149" v="28" actId="14100"/>
          <ac:picMkLst>
            <pc:docMk/>
            <pc:sldMk cId="1107297096" sldId="273"/>
            <ac:picMk id="3" creationId="{153F03A0-E929-4C75-9855-40412F47D55A}"/>
          </ac:picMkLst>
        </pc:picChg>
        <pc:picChg chg="del">
          <ac:chgData name="Barrios, Mason A" userId="S::mbarrio5@calstatela.edu::c4894398-b945-461e-9b91-fcbadf597f99" providerId="AD" clId="Web-{83BF1884-BB47-492D-90D0-2D4120B8AA5B}" dt="2020-12-09T00:44:52.708" v="12"/>
          <ac:picMkLst>
            <pc:docMk/>
            <pc:sldMk cId="1107297096" sldId="273"/>
            <ac:picMk id="4" creationId="{AEF8FE3D-5409-4461-A7C1-6DCBCA971310}"/>
          </ac:picMkLst>
        </pc:picChg>
        <pc:picChg chg="add del mod">
          <ac:chgData name="Barrios, Mason A" userId="S::mbarrio5@calstatela.edu::c4894398-b945-461e-9b91-fcbadf597f99" providerId="AD" clId="Web-{83BF1884-BB47-492D-90D0-2D4120B8AA5B}" dt="2020-12-09T00:48:21.642" v="81"/>
          <ac:picMkLst>
            <pc:docMk/>
            <pc:sldMk cId="1107297096" sldId="273"/>
            <ac:picMk id="6" creationId="{47B2CD95-5851-4845-8135-AD2750311A60}"/>
          </ac:picMkLst>
        </pc:picChg>
        <pc:picChg chg="del">
          <ac:chgData name="Barrios, Mason A" userId="S::mbarrio5@calstatela.edu::c4894398-b945-461e-9b91-fcbadf597f99" providerId="AD" clId="Web-{83BF1884-BB47-492D-90D0-2D4120B8AA5B}" dt="2020-12-09T00:44:53.395" v="13"/>
          <ac:picMkLst>
            <pc:docMk/>
            <pc:sldMk cId="1107297096" sldId="273"/>
            <ac:picMk id="7" creationId="{2E79D9A3-FD5F-422F-8D59-F2ACCABC6183}"/>
          </ac:picMkLst>
        </pc:picChg>
      </pc:sldChg>
      <pc:sldChg chg="addSp delSp modSp add replId">
        <pc:chgData name="Barrios, Mason A" userId="S::mbarrio5@calstatela.edu::c4894398-b945-461e-9b91-fcbadf597f99" providerId="AD" clId="Web-{83BF1884-BB47-492D-90D0-2D4120B8AA5B}" dt="2020-12-09T00:49:20.973" v="111" actId="14100"/>
        <pc:sldMkLst>
          <pc:docMk/>
          <pc:sldMk cId="104644586" sldId="274"/>
        </pc:sldMkLst>
        <pc:spChg chg="mod">
          <ac:chgData name="Barrios, Mason A" userId="S::mbarrio5@calstatela.edu::c4894398-b945-461e-9b91-fcbadf597f99" providerId="AD" clId="Web-{83BF1884-BB47-492D-90D0-2D4120B8AA5B}" dt="2020-12-09T00:48:55.878" v="103" actId="20577"/>
          <ac:spMkLst>
            <pc:docMk/>
            <pc:sldMk cId="104644586" sldId="274"/>
            <ac:spMk id="2" creationId="{5CAFA750-9950-4F8D-BC0B-DB1926196DDE}"/>
          </ac:spMkLst>
        </pc:spChg>
        <pc:picChg chg="del">
          <ac:chgData name="Barrios, Mason A" userId="S::mbarrio5@calstatela.edu::c4894398-b945-461e-9b91-fcbadf597f99" providerId="AD" clId="Web-{83BF1884-BB47-492D-90D0-2D4120B8AA5B}" dt="2020-12-09T00:48:42.581" v="83"/>
          <ac:picMkLst>
            <pc:docMk/>
            <pc:sldMk cId="104644586" sldId="274"/>
            <ac:picMk id="3" creationId="{153F03A0-E929-4C75-9855-40412F47D55A}"/>
          </ac:picMkLst>
        </pc:picChg>
        <pc:picChg chg="add mod modCrop">
          <ac:chgData name="Barrios, Mason A" userId="S::mbarrio5@calstatela.edu::c4894398-b945-461e-9b91-fcbadf597f99" providerId="AD" clId="Web-{83BF1884-BB47-492D-90D0-2D4120B8AA5B}" dt="2020-12-09T00:49:20.973" v="111" actId="14100"/>
          <ac:picMkLst>
            <pc:docMk/>
            <pc:sldMk cId="104644586" sldId="274"/>
            <ac:picMk id="4" creationId="{E01614F0-AEEA-45BF-A857-FC5172A7AC54}"/>
          </ac:picMkLst>
        </pc:picChg>
      </pc:sldChg>
      <pc:sldChg chg="add del replId">
        <pc:chgData name="Barrios, Mason A" userId="S::mbarrio5@calstatela.edu::c4894398-b945-461e-9b91-fcbadf597f99" providerId="AD" clId="Web-{83BF1884-BB47-492D-90D0-2D4120B8AA5B}" dt="2020-12-09T00:45:05.318" v="15"/>
        <pc:sldMkLst>
          <pc:docMk/>
          <pc:sldMk cId="1649881245" sldId="274"/>
        </pc:sldMkLst>
      </pc:sldChg>
    </pc:docChg>
  </pc:docChgLst>
  <pc:docChgLst>
    <pc:chgData name="Flores, Joaquin" userId="S::jflor302@calstatela.edu::fef23e45-ee08-4889-a3e1-878bf7a4ab20" providerId="AD" clId="Web-{282F5A6E-6124-4D4C-8230-C9E4A45493FB}"/>
    <pc:docChg chg="modSld">
      <pc:chgData name="Flores, Joaquin" userId="S::jflor302@calstatela.edu::fef23e45-ee08-4889-a3e1-878bf7a4ab20" providerId="AD" clId="Web-{282F5A6E-6124-4D4C-8230-C9E4A45493FB}" dt="2020-12-07T07:40:22.102" v="3" actId="20577"/>
      <pc:docMkLst>
        <pc:docMk/>
      </pc:docMkLst>
      <pc:sldChg chg="modSp">
        <pc:chgData name="Flores, Joaquin" userId="S::jflor302@calstatela.edu::fef23e45-ee08-4889-a3e1-878bf7a4ab20" providerId="AD" clId="Web-{282F5A6E-6124-4D4C-8230-C9E4A45493FB}" dt="2020-12-07T07:40:22.087" v="2" actId="20577"/>
        <pc:sldMkLst>
          <pc:docMk/>
          <pc:sldMk cId="2412702822" sldId="262"/>
        </pc:sldMkLst>
        <pc:spChg chg="mod">
          <ac:chgData name="Flores, Joaquin" userId="S::jflor302@calstatela.edu::fef23e45-ee08-4889-a3e1-878bf7a4ab20" providerId="AD" clId="Web-{282F5A6E-6124-4D4C-8230-C9E4A45493FB}" dt="2020-12-07T07:40:22.087" v="2" actId="20577"/>
          <ac:spMkLst>
            <pc:docMk/>
            <pc:sldMk cId="2412702822" sldId="262"/>
            <ac:spMk id="7" creationId="{FD231474-EB23-4437-9215-850751FF2E68}"/>
          </ac:spMkLst>
        </pc:spChg>
      </pc:sldChg>
    </pc:docChg>
  </pc:docChgLst>
  <pc:docChgLst>
    <pc:chgData name="Barrios, Mason A" userId="S::mbarrio5@calstatela.edu::c4894398-b945-461e-9b91-fcbadf597f99" providerId="AD" clId="Web-{FA02A8A7-319E-48CD-A4DA-F258E0D5AEF1}"/>
    <pc:docChg chg="addSld modSld">
      <pc:chgData name="Barrios, Mason A" userId="S::mbarrio5@calstatela.edu::c4894398-b945-461e-9b91-fcbadf597f99" providerId="AD" clId="Web-{FA02A8A7-319E-48CD-A4DA-F258E0D5AEF1}" dt="2020-12-07T18:05:30.095" v="42" actId="14100"/>
      <pc:docMkLst>
        <pc:docMk/>
      </pc:docMkLst>
      <pc:sldChg chg="addSp delSp modSp add replId">
        <pc:chgData name="Barrios, Mason A" userId="S::mbarrio5@calstatela.edu::c4894398-b945-461e-9b91-fcbadf597f99" providerId="AD" clId="Web-{FA02A8A7-319E-48CD-A4DA-F258E0D5AEF1}" dt="2020-12-07T18:05:30.095" v="42" actId="14100"/>
        <pc:sldMkLst>
          <pc:docMk/>
          <pc:sldMk cId="3373172482" sldId="271"/>
        </pc:sldMkLst>
        <pc:spChg chg="add del mod">
          <ac:chgData name="Barrios, Mason A" userId="S::mbarrio5@calstatela.edu::c4894398-b945-461e-9b91-fcbadf597f99" providerId="AD" clId="Web-{FA02A8A7-319E-48CD-A4DA-F258E0D5AEF1}" dt="2020-12-07T18:04:28.592" v="3"/>
          <ac:spMkLst>
            <pc:docMk/>
            <pc:sldMk cId="3373172482" sldId="271"/>
            <ac:spMk id="5" creationId="{EDBD230C-C57D-4468-9514-40DB3C8832A9}"/>
          </ac:spMkLst>
        </pc:spChg>
        <pc:spChg chg="mod">
          <ac:chgData name="Barrios, Mason A" userId="S::mbarrio5@calstatela.edu::c4894398-b945-461e-9b91-fcbadf597f99" providerId="AD" clId="Web-{FA02A8A7-319E-48CD-A4DA-F258E0D5AEF1}" dt="2020-12-07T18:05:21.314" v="41" actId="1076"/>
          <ac:spMkLst>
            <pc:docMk/>
            <pc:sldMk cId="3373172482" sldId="271"/>
            <ac:spMk id="7" creationId="{7D6E6728-908A-44A7-87E8-A5406496DB51}"/>
          </ac:spMkLst>
        </pc:spChg>
        <pc:spChg chg="del">
          <ac:chgData name="Barrios, Mason A" userId="S::mbarrio5@calstatela.edu::c4894398-b945-461e-9b91-fcbadf597f99" providerId="AD" clId="Web-{FA02A8A7-319E-48CD-A4DA-F258E0D5AEF1}" dt="2020-12-07T18:04:47.702" v="17"/>
          <ac:spMkLst>
            <pc:docMk/>
            <pc:sldMk cId="3373172482" sldId="271"/>
            <ac:spMk id="8" creationId="{147BC4D1-8F89-464A-B271-148DD37D7366}"/>
          </ac:spMkLst>
        </pc:spChg>
        <pc:picChg chg="del">
          <ac:chgData name="Barrios, Mason A" userId="S::mbarrio5@calstatela.edu::c4894398-b945-461e-9b91-fcbadf597f99" providerId="AD" clId="Web-{FA02A8A7-319E-48CD-A4DA-F258E0D5AEF1}" dt="2020-12-07T18:04:18.185" v="1"/>
          <ac:picMkLst>
            <pc:docMk/>
            <pc:sldMk cId="3373172482" sldId="271"/>
            <ac:picMk id="4" creationId="{96E0B6DB-27EC-4B85-8FA1-720B2301CC14}"/>
          </ac:picMkLst>
        </pc:picChg>
        <pc:picChg chg="add mod">
          <ac:chgData name="Barrios, Mason A" userId="S::mbarrio5@calstatela.edu::c4894398-b945-461e-9b91-fcbadf597f99" providerId="AD" clId="Web-{FA02A8A7-319E-48CD-A4DA-F258E0D5AEF1}" dt="2020-12-07T18:05:30.095" v="42" actId="14100"/>
          <ac:picMkLst>
            <pc:docMk/>
            <pc:sldMk cId="3373172482" sldId="271"/>
            <ac:picMk id="9" creationId="{1C0FA06A-73B5-400E-8A7C-4EBA2E317E8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12/8/2020</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125615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12/8/2020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73047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12/8/2020</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967590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12/8/2020</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8020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12/8/2020</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6077396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12/8/2020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337010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12/8/2020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75586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12/8/2020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10572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53052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12/8/2020</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52694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12/8/2020</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32701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12/8/2020</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110101413"/>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28" r:id="rId6"/>
    <p:sldLayoutId id="2147483724" r:id="rId7"/>
    <p:sldLayoutId id="2147483725" r:id="rId8"/>
    <p:sldLayoutId id="2147483726" r:id="rId9"/>
    <p:sldLayoutId id="2147483727" r:id="rId10"/>
    <p:sldLayoutId id="2147483729"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www.kaggle.com/aceofit/stockmarketdatafrom1996to202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7207B7B-5C57-458C-BE38-95D2CD765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7703"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5" y="0"/>
            <a:ext cx="4654295"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77CA324-4578-4364-931F-56490190CDC9}"/>
              </a:ext>
            </a:extLst>
          </p:cNvPr>
          <p:cNvSpPr>
            <a:spLocks noGrp="1"/>
          </p:cNvSpPr>
          <p:nvPr>
            <p:ph type="ctrTitle"/>
          </p:nvPr>
        </p:nvSpPr>
        <p:spPr>
          <a:xfrm>
            <a:off x="7764179" y="834941"/>
            <a:ext cx="4201345" cy="3808749"/>
          </a:xfrm>
        </p:spPr>
        <p:txBody>
          <a:bodyPr vert="horz" lIns="91440" tIns="45720" rIns="91440" bIns="45720" rtlCol="0" anchor="ctr">
            <a:normAutofit/>
          </a:bodyPr>
          <a:lstStyle/>
          <a:p>
            <a:pPr algn="ctr"/>
            <a:r>
              <a:rPr lang="en-US">
                <a:solidFill>
                  <a:schemeClr val="tx1"/>
                </a:solidFill>
              </a:rPr>
              <a:t>Stocks with the highest Gain: 1996 to 2020</a:t>
            </a:r>
            <a:endParaRPr lang="en-US"/>
          </a:p>
        </p:txBody>
      </p:sp>
      <p:sp>
        <p:nvSpPr>
          <p:cNvPr id="23" name="Rectangle 22">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0" name="Picture 3">
            <a:extLst>
              <a:ext uri="{FF2B5EF4-FFF2-40B4-BE49-F238E27FC236}">
                <a16:creationId xmlns:a16="http://schemas.microsoft.com/office/drawing/2014/main" id="{48CB94E2-EC2F-4A21-9A87-59782D9EB6B7}"/>
              </a:ext>
            </a:extLst>
          </p:cNvPr>
          <p:cNvPicPr>
            <a:picLocks noChangeAspect="1"/>
          </p:cNvPicPr>
          <p:nvPr/>
        </p:nvPicPr>
        <p:blipFill rotWithShape="1">
          <a:blip r:embed="rId2"/>
          <a:srcRect l="729" t="23278" r="8356" b="-7"/>
          <a:stretch/>
        </p:blipFill>
        <p:spPr>
          <a:xfrm>
            <a:off x="643465" y="1677350"/>
            <a:ext cx="6253164" cy="3522695"/>
          </a:xfrm>
          <a:prstGeom prst="rect">
            <a:avLst/>
          </a:prstGeom>
        </p:spPr>
      </p:pic>
      <p:sp>
        <p:nvSpPr>
          <p:cNvPr id="4" name="TextBox 3">
            <a:extLst>
              <a:ext uri="{FF2B5EF4-FFF2-40B4-BE49-F238E27FC236}">
                <a16:creationId xmlns:a16="http://schemas.microsoft.com/office/drawing/2014/main" id="{6A400D27-6DC8-40ED-8548-8888B9367B9B}"/>
              </a:ext>
            </a:extLst>
          </p:cNvPr>
          <p:cNvSpPr txBox="1"/>
          <p:nvPr/>
        </p:nvSpPr>
        <p:spPr>
          <a:xfrm>
            <a:off x="8246852" y="4091797"/>
            <a:ext cx="3260786"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en-US" sz="2800"/>
              <a:t>Project By: </a:t>
            </a:r>
            <a:endParaRPr lang="en-US"/>
          </a:p>
          <a:p>
            <a:pPr algn="ctr">
              <a:spcAft>
                <a:spcPts val="600"/>
              </a:spcAft>
            </a:pPr>
            <a:r>
              <a:rPr lang="en-US" sz="2800"/>
              <a:t>Mason Barrios </a:t>
            </a:r>
            <a:endParaRPr lang="en-US"/>
          </a:p>
          <a:p>
            <a:pPr algn="ctr">
              <a:spcAft>
                <a:spcPts val="600"/>
              </a:spcAft>
            </a:pPr>
            <a:r>
              <a:rPr lang="en-US" sz="2800"/>
              <a:t>Joaquin Flores </a:t>
            </a:r>
            <a:endParaRPr lang="en-US"/>
          </a:p>
          <a:p>
            <a:pPr algn="ctr">
              <a:spcAft>
                <a:spcPts val="600"/>
              </a:spcAft>
            </a:pPr>
            <a:r>
              <a:rPr lang="en-US" sz="2800"/>
              <a:t>Jasmine Gomez </a:t>
            </a:r>
            <a:endParaRPr lang="en-US"/>
          </a:p>
          <a:p>
            <a:pPr algn="ctr">
              <a:spcAft>
                <a:spcPts val="600"/>
              </a:spcAft>
            </a:pPr>
            <a:r>
              <a:rPr lang="en-US" sz="2800"/>
              <a:t>Dylan Mora</a:t>
            </a:r>
            <a:endParaRPr lang="en-US"/>
          </a:p>
        </p:txBody>
      </p:sp>
      <p:pic>
        <p:nvPicPr>
          <p:cNvPr id="5" name="Picture 5" descr="Text&#10;&#10;Description automatically generated">
            <a:extLst>
              <a:ext uri="{FF2B5EF4-FFF2-40B4-BE49-F238E27FC236}">
                <a16:creationId xmlns:a16="http://schemas.microsoft.com/office/drawing/2014/main" id="{41A71972-6138-40AD-9D47-AC00D714A29E}"/>
              </a:ext>
            </a:extLst>
          </p:cNvPr>
          <p:cNvPicPr>
            <a:picLocks noChangeAspect="1"/>
          </p:cNvPicPr>
          <p:nvPr/>
        </p:nvPicPr>
        <p:blipFill>
          <a:blip r:embed="rId3"/>
          <a:stretch>
            <a:fillRect/>
          </a:stretch>
        </p:blipFill>
        <p:spPr>
          <a:xfrm>
            <a:off x="6201" y="90"/>
            <a:ext cx="1410959" cy="1667594"/>
          </a:xfrm>
          <a:prstGeom prst="rect">
            <a:avLst/>
          </a:prstGeom>
        </p:spPr>
      </p:pic>
    </p:spTree>
    <p:extLst>
      <p:ext uri="{BB962C8B-B14F-4D97-AF65-F5344CB8AC3E}">
        <p14:creationId xmlns:p14="http://schemas.microsoft.com/office/powerpoint/2010/main" val="418815835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FA750-9950-4F8D-BC0B-DB1926196DDE}"/>
              </a:ext>
            </a:extLst>
          </p:cNvPr>
          <p:cNvSpPr>
            <a:spLocks noGrp="1"/>
          </p:cNvSpPr>
          <p:nvPr>
            <p:ph type="title"/>
          </p:nvPr>
        </p:nvSpPr>
        <p:spPr/>
        <p:txBody>
          <a:bodyPr vert="horz" lIns="91440" tIns="45720" rIns="91440" bIns="45720" rtlCol="0" anchor="t">
            <a:normAutofit/>
          </a:bodyPr>
          <a:lstStyle/>
          <a:p>
            <a:r>
              <a:rPr lang="en-US" sz="4800"/>
              <a:t>Finalizing pig script</a:t>
            </a:r>
            <a:endParaRPr lang="en-US"/>
          </a:p>
        </p:txBody>
      </p:sp>
      <p:pic>
        <p:nvPicPr>
          <p:cNvPr id="5" name="Picture 4" descr="Text&#10;&#10;Description automatically generated">
            <a:extLst>
              <a:ext uri="{FF2B5EF4-FFF2-40B4-BE49-F238E27FC236}">
                <a16:creationId xmlns:a16="http://schemas.microsoft.com/office/drawing/2014/main" id="{28B62D96-FFC1-4883-BABC-4AD588B4EC20}"/>
              </a:ext>
            </a:extLst>
          </p:cNvPr>
          <p:cNvPicPr>
            <a:picLocks noChangeAspect="1"/>
          </p:cNvPicPr>
          <p:nvPr/>
        </p:nvPicPr>
        <p:blipFill>
          <a:blip r:embed="rId2"/>
          <a:stretch>
            <a:fillRect/>
          </a:stretch>
        </p:blipFill>
        <p:spPr>
          <a:xfrm>
            <a:off x="10961748" y="575184"/>
            <a:ext cx="1224054" cy="1451934"/>
          </a:xfrm>
          <a:prstGeom prst="rect">
            <a:avLst/>
          </a:prstGeom>
        </p:spPr>
      </p:pic>
      <p:pic>
        <p:nvPicPr>
          <p:cNvPr id="11" name="Picture 11" descr="Graphical user interface, text&#10;&#10;Description automatically generated">
            <a:extLst>
              <a:ext uri="{FF2B5EF4-FFF2-40B4-BE49-F238E27FC236}">
                <a16:creationId xmlns:a16="http://schemas.microsoft.com/office/drawing/2014/main" id="{4F6F49F3-8FB4-4C3B-A719-3BC4EB46A778}"/>
              </a:ext>
            </a:extLst>
          </p:cNvPr>
          <p:cNvPicPr>
            <a:picLocks noGrp="1" noChangeAspect="1"/>
          </p:cNvPicPr>
          <p:nvPr>
            <p:ph idx="1"/>
          </p:nvPr>
        </p:nvPicPr>
        <p:blipFill>
          <a:blip r:embed="rId3"/>
          <a:stretch>
            <a:fillRect/>
          </a:stretch>
        </p:blipFill>
        <p:spPr>
          <a:xfrm>
            <a:off x="576352" y="2027024"/>
            <a:ext cx="8422615" cy="3413903"/>
          </a:xfrm>
        </p:spPr>
      </p:pic>
      <p:sp>
        <p:nvSpPr>
          <p:cNvPr id="12" name="TextBox 11">
            <a:extLst>
              <a:ext uri="{FF2B5EF4-FFF2-40B4-BE49-F238E27FC236}">
                <a16:creationId xmlns:a16="http://schemas.microsoft.com/office/drawing/2014/main" id="{2C97C396-9758-4AFB-840E-AFC99325FB33}"/>
              </a:ext>
            </a:extLst>
          </p:cNvPr>
          <p:cNvSpPr txBox="1"/>
          <p:nvPr/>
        </p:nvSpPr>
        <p:spPr>
          <a:xfrm>
            <a:off x="569344" y="5558287"/>
            <a:ext cx="9500557"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a:t>Script is revised after testing and all 104,123 tickers are stored into a single file (~13GB, process takes ~15 minutes)</a:t>
            </a:r>
            <a:endParaRPr lang="en-US"/>
          </a:p>
        </p:txBody>
      </p:sp>
    </p:spTree>
    <p:extLst>
      <p:ext uri="{BB962C8B-B14F-4D97-AF65-F5344CB8AC3E}">
        <p14:creationId xmlns:p14="http://schemas.microsoft.com/office/powerpoint/2010/main" val="16232940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FA750-9950-4F8D-BC0B-DB1926196DDE}"/>
              </a:ext>
            </a:extLst>
          </p:cNvPr>
          <p:cNvSpPr>
            <a:spLocks noGrp="1"/>
          </p:cNvSpPr>
          <p:nvPr>
            <p:ph type="title"/>
          </p:nvPr>
        </p:nvSpPr>
        <p:spPr/>
        <p:txBody>
          <a:bodyPr vert="horz" lIns="91440" tIns="45720" rIns="91440" bIns="45720" rtlCol="0" anchor="t">
            <a:normAutofit/>
          </a:bodyPr>
          <a:lstStyle/>
          <a:p>
            <a:r>
              <a:rPr lang="en-US" sz="4800"/>
              <a:t>Data in excel</a:t>
            </a:r>
          </a:p>
        </p:txBody>
      </p:sp>
      <p:pic>
        <p:nvPicPr>
          <p:cNvPr id="5" name="Picture 4" descr="Text&#10;&#10;Description automatically generated">
            <a:extLst>
              <a:ext uri="{FF2B5EF4-FFF2-40B4-BE49-F238E27FC236}">
                <a16:creationId xmlns:a16="http://schemas.microsoft.com/office/drawing/2014/main" id="{87ECFFB2-C69B-4147-A399-7BCFA9314484}"/>
              </a:ext>
            </a:extLst>
          </p:cNvPr>
          <p:cNvPicPr>
            <a:picLocks noChangeAspect="1"/>
          </p:cNvPicPr>
          <p:nvPr/>
        </p:nvPicPr>
        <p:blipFill>
          <a:blip r:embed="rId2"/>
          <a:stretch>
            <a:fillRect/>
          </a:stretch>
        </p:blipFill>
        <p:spPr>
          <a:xfrm>
            <a:off x="10961748" y="575184"/>
            <a:ext cx="1224054" cy="1451934"/>
          </a:xfrm>
          <a:prstGeom prst="rect">
            <a:avLst/>
          </a:prstGeom>
        </p:spPr>
      </p:pic>
      <p:pic>
        <p:nvPicPr>
          <p:cNvPr id="6" name="Picture 6" descr="Graphical user interface, application, table, Excel&#10;&#10;Description automatically generated">
            <a:extLst>
              <a:ext uri="{FF2B5EF4-FFF2-40B4-BE49-F238E27FC236}">
                <a16:creationId xmlns:a16="http://schemas.microsoft.com/office/drawing/2014/main" id="{6EDFD0CB-2B26-448E-924F-E1528276B761}"/>
              </a:ext>
            </a:extLst>
          </p:cNvPr>
          <p:cNvPicPr>
            <a:picLocks noChangeAspect="1"/>
          </p:cNvPicPr>
          <p:nvPr/>
        </p:nvPicPr>
        <p:blipFill>
          <a:blip r:embed="rId3"/>
          <a:stretch>
            <a:fillRect/>
          </a:stretch>
        </p:blipFill>
        <p:spPr>
          <a:xfrm>
            <a:off x="583721" y="1902117"/>
            <a:ext cx="9227388" cy="4793428"/>
          </a:xfrm>
          <a:prstGeom prst="rect">
            <a:avLst/>
          </a:prstGeom>
        </p:spPr>
      </p:pic>
    </p:spTree>
    <p:extLst>
      <p:ext uri="{BB962C8B-B14F-4D97-AF65-F5344CB8AC3E}">
        <p14:creationId xmlns:p14="http://schemas.microsoft.com/office/powerpoint/2010/main" val="3716123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FA750-9950-4F8D-BC0B-DB1926196DDE}"/>
              </a:ext>
            </a:extLst>
          </p:cNvPr>
          <p:cNvSpPr>
            <a:spLocks noGrp="1"/>
          </p:cNvSpPr>
          <p:nvPr>
            <p:ph type="title"/>
          </p:nvPr>
        </p:nvSpPr>
        <p:spPr/>
        <p:txBody>
          <a:bodyPr vert="horz" lIns="91440" tIns="45720" rIns="91440" bIns="45720" rtlCol="0" anchor="t">
            <a:normAutofit/>
          </a:bodyPr>
          <a:lstStyle/>
          <a:p>
            <a:r>
              <a:rPr lang="en-US" sz="4800"/>
              <a:t>Issues with the project </a:t>
            </a:r>
          </a:p>
        </p:txBody>
      </p:sp>
      <p:pic>
        <p:nvPicPr>
          <p:cNvPr id="5" name="Picture 4" descr="Text&#10;&#10;Description automatically generated">
            <a:extLst>
              <a:ext uri="{FF2B5EF4-FFF2-40B4-BE49-F238E27FC236}">
                <a16:creationId xmlns:a16="http://schemas.microsoft.com/office/drawing/2014/main" id="{87ECFFB2-C69B-4147-A399-7BCFA9314484}"/>
              </a:ext>
            </a:extLst>
          </p:cNvPr>
          <p:cNvPicPr>
            <a:picLocks noChangeAspect="1"/>
          </p:cNvPicPr>
          <p:nvPr/>
        </p:nvPicPr>
        <p:blipFill>
          <a:blip r:embed="rId2"/>
          <a:stretch>
            <a:fillRect/>
          </a:stretch>
        </p:blipFill>
        <p:spPr>
          <a:xfrm>
            <a:off x="10961748" y="575184"/>
            <a:ext cx="1224054" cy="1451934"/>
          </a:xfrm>
          <a:prstGeom prst="rect">
            <a:avLst/>
          </a:prstGeom>
        </p:spPr>
      </p:pic>
      <p:sp>
        <p:nvSpPr>
          <p:cNvPr id="6" name="TextBox 5">
            <a:extLst>
              <a:ext uri="{FF2B5EF4-FFF2-40B4-BE49-F238E27FC236}">
                <a16:creationId xmlns:a16="http://schemas.microsoft.com/office/drawing/2014/main" id="{45CFCBD4-B186-4C85-B7B7-2129E251B8E8}"/>
              </a:ext>
            </a:extLst>
          </p:cNvPr>
          <p:cNvSpPr txBox="1"/>
          <p:nvPr/>
        </p:nvSpPr>
        <p:spPr>
          <a:xfrm>
            <a:off x="209910" y="4336211"/>
            <a:ext cx="6740104"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a:t>Time Series (Excel Error)</a:t>
            </a:r>
          </a:p>
          <a:p>
            <a:pPr marL="457200" indent="-457200">
              <a:buFont typeface="Arial"/>
              <a:buChar char="•"/>
            </a:pPr>
            <a:r>
              <a:rPr lang="en-US" sz="2800"/>
              <a:t>Excel did not accept "DATE" column</a:t>
            </a:r>
          </a:p>
          <a:p>
            <a:pPr marL="457200" indent="-457200">
              <a:buFont typeface="Arial"/>
              <a:buChar char="•"/>
            </a:pPr>
            <a:r>
              <a:rPr lang="en-US" sz="2800"/>
              <a:t>We were unable to include a TIME dimension to the data visualization</a:t>
            </a:r>
          </a:p>
          <a:p>
            <a:pPr marL="457200" indent="-457200">
              <a:buFont typeface="Arial"/>
              <a:buChar char="•"/>
            </a:pPr>
            <a:r>
              <a:rPr lang="en-US" sz="2800"/>
              <a:t>Some countries insufficient data, ex: Brazil</a:t>
            </a:r>
          </a:p>
        </p:txBody>
      </p:sp>
      <p:pic>
        <p:nvPicPr>
          <p:cNvPr id="7" name="Picture 7" descr="Text&#10;&#10;Description automatically generated">
            <a:extLst>
              <a:ext uri="{FF2B5EF4-FFF2-40B4-BE49-F238E27FC236}">
                <a16:creationId xmlns:a16="http://schemas.microsoft.com/office/drawing/2014/main" id="{3B9D69EB-3BB9-499B-837C-4725E4C5E0CC}"/>
              </a:ext>
            </a:extLst>
          </p:cNvPr>
          <p:cNvPicPr>
            <a:picLocks noChangeAspect="1"/>
          </p:cNvPicPr>
          <p:nvPr/>
        </p:nvPicPr>
        <p:blipFill>
          <a:blip r:embed="rId3"/>
          <a:stretch>
            <a:fillRect/>
          </a:stretch>
        </p:blipFill>
        <p:spPr>
          <a:xfrm>
            <a:off x="1101306" y="1954163"/>
            <a:ext cx="5086709" cy="2158922"/>
          </a:xfrm>
          <a:prstGeom prst="rect">
            <a:avLst/>
          </a:prstGeom>
        </p:spPr>
      </p:pic>
      <p:pic>
        <p:nvPicPr>
          <p:cNvPr id="9" name="Picture 9" descr="Table&#10;&#10;Description automatically generated">
            <a:extLst>
              <a:ext uri="{FF2B5EF4-FFF2-40B4-BE49-F238E27FC236}">
                <a16:creationId xmlns:a16="http://schemas.microsoft.com/office/drawing/2014/main" id="{109A305E-1DBE-4584-A6F9-5CC7BDD79F98}"/>
              </a:ext>
            </a:extLst>
          </p:cNvPr>
          <p:cNvPicPr>
            <a:picLocks noChangeAspect="1"/>
          </p:cNvPicPr>
          <p:nvPr/>
        </p:nvPicPr>
        <p:blipFill>
          <a:blip r:embed="rId4"/>
          <a:stretch>
            <a:fillRect/>
          </a:stretch>
        </p:blipFill>
        <p:spPr>
          <a:xfrm>
            <a:off x="6938513" y="1957421"/>
            <a:ext cx="4856671" cy="4754704"/>
          </a:xfrm>
          <a:prstGeom prst="rect">
            <a:avLst/>
          </a:prstGeom>
        </p:spPr>
      </p:pic>
    </p:spTree>
    <p:extLst>
      <p:ext uri="{BB962C8B-B14F-4D97-AF65-F5344CB8AC3E}">
        <p14:creationId xmlns:p14="http://schemas.microsoft.com/office/powerpoint/2010/main" val="3507146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FA750-9950-4F8D-BC0B-DB1926196DDE}"/>
              </a:ext>
            </a:extLst>
          </p:cNvPr>
          <p:cNvSpPr>
            <a:spLocks noGrp="1"/>
          </p:cNvSpPr>
          <p:nvPr>
            <p:ph type="title"/>
          </p:nvPr>
        </p:nvSpPr>
        <p:spPr>
          <a:xfrm>
            <a:off x="236135" y="702156"/>
            <a:ext cx="11029616" cy="1188720"/>
          </a:xfrm>
        </p:spPr>
        <p:txBody>
          <a:bodyPr vert="horz" lIns="91440" tIns="45720" rIns="91440" bIns="45720" rtlCol="0" anchor="t">
            <a:normAutofit fontScale="90000"/>
          </a:bodyPr>
          <a:lstStyle/>
          <a:p>
            <a:r>
              <a:rPr lang="en-US" sz="4800"/>
              <a:t>findings: Greatest gains by country</a:t>
            </a:r>
          </a:p>
        </p:txBody>
      </p:sp>
      <p:pic>
        <p:nvPicPr>
          <p:cNvPr id="5" name="Picture 4" descr="Text&#10;&#10;Description automatically generated">
            <a:extLst>
              <a:ext uri="{FF2B5EF4-FFF2-40B4-BE49-F238E27FC236}">
                <a16:creationId xmlns:a16="http://schemas.microsoft.com/office/drawing/2014/main" id="{87ECFFB2-C69B-4147-A399-7BCFA9314484}"/>
              </a:ext>
            </a:extLst>
          </p:cNvPr>
          <p:cNvPicPr>
            <a:picLocks noChangeAspect="1"/>
          </p:cNvPicPr>
          <p:nvPr/>
        </p:nvPicPr>
        <p:blipFill>
          <a:blip r:embed="rId2"/>
          <a:stretch>
            <a:fillRect/>
          </a:stretch>
        </p:blipFill>
        <p:spPr>
          <a:xfrm>
            <a:off x="10961748" y="90"/>
            <a:ext cx="1224054" cy="1451934"/>
          </a:xfrm>
          <a:prstGeom prst="rect">
            <a:avLst/>
          </a:prstGeom>
        </p:spPr>
      </p:pic>
      <p:graphicFrame>
        <p:nvGraphicFramePr>
          <p:cNvPr id="3" name="Table 5">
            <a:extLst>
              <a:ext uri="{FF2B5EF4-FFF2-40B4-BE49-F238E27FC236}">
                <a16:creationId xmlns:a16="http://schemas.microsoft.com/office/drawing/2014/main" id="{AEB1647B-CB5B-4209-9109-3D0A468B4DA2}"/>
              </a:ext>
            </a:extLst>
          </p:cNvPr>
          <p:cNvGraphicFramePr>
            <a:graphicFrameLocks noGrp="1"/>
          </p:cNvGraphicFramePr>
          <p:nvPr>
            <p:extLst>
              <p:ext uri="{D42A27DB-BD31-4B8C-83A1-F6EECF244321}">
                <p14:modId xmlns:p14="http://schemas.microsoft.com/office/powerpoint/2010/main" val="1076097063"/>
              </p:ext>
            </p:extLst>
          </p:nvPr>
        </p:nvGraphicFramePr>
        <p:xfrm>
          <a:off x="388188" y="1337094"/>
          <a:ext cx="11604265" cy="5378029"/>
        </p:xfrm>
        <a:graphic>
          <a:graphicData uri="http://schemas.openxmlformats.org/drawingml/2006/table">
            <a:tbl>
              <a:tblPr firstRow="1" bandRow="1">
                <a:tableStyleId>{5C22544A-7EE6-4342-B048-85BDC9FD1C3A}</a:tableStyleId>
              </a:tblPr>
              <a:tblGrid>
                <a:gridCol w="5950875">
                  <a:extLst>
                    <a:ext uri="{9D8B030D-6E8A-4147-A177-3AD203B41FA5}">
                      <a16:colId xmlns:a16="http://schemas.microsoft.com/office/drawing/2014/main" val="2542316027"/>
                    </a:ext>
                  </a:extLst>
                </a:gridCol>
                <a:gridCol w="1556978">
                  <a:extLst>
                    <a:ext uri="{9D8B030D-6E8A-4147-A177-3AD203B41FA5}">
                      <a16:colId xmlns:a16="http://schemas.microsoft.com/office/drawing/2014/main" val="967569195"/>
                    </a:ext>
                  </a:extLst>
                </a:gridCol>
                <a:gridCol w="1605350">
                  <a:extLst>
                    <a:ext uri="{9D8B030D-6E8A-4147-A177-3AD203B41FA5}">
                      <a16:colId xmlns:a16="http://schemas.microsoft.com/office/drawing/2014/main" val="178423274"/>
                    </a:ext>
                  </a:extLst>
                </a:gridCol>
                <a:gridCol w="2491062">
                  <a:extLst>
                    <a:ext uri="{9D8B030D-6E8A-4147-A177-3AD203B41FA5}">
                      <a16:colId xmlns:a16="http://schemas.microsoft.com/office/drawing/2014/main" val="4204652876"/>
                    </a:ext>
                  </a:extLst>
                </a:gridCol>
              </a:tblGrid>
              <a:tr h="871440">
                <a:tc>
                  <a:txBody>
                    <a:bodyPr/>
                    <a:lstStyle/>
                    <a:p>
                      <a:pPr lvl="0">
                        <a:buNone/>
                      </a:pPr>
                      <a:r>
                        <a:rPr lang="en-US" sz="2400"/>
                        <a:t>Stock Name</a:t>
                      </a:r>
                    </a:p>
                  </a:txBody>
                  <a:tcPr/>
                </a:tc>
                <a:tc>
                  <a:txBody>
                    <a:bodyPr/>
                    <a:lstStyle/>
                    <a:p>
                      <a:r>
                        <a:rPr lang="en-US" sz="2400"/>
                        <a:t>Country</a:t>
                      </a:r>
                    </a:p>
                  </a:txBody>
                  <a:tcPr/>
                </a:tc>
                <a:tc>
                  <a:txBody>
                    <a:bodyPr/>
                    <a:lstStyle/>
                    <a:p>
                      <a:pPr lvl="0">
                        <a:buNone/>
                      </a:pPr>
                      <a:r>
                        <a:rPr lang="en-US" sz="2400"/>
                        <a:t>Increase</a:t>
                      </a:r>
                    </a:p>
                  </a:txBody>
                  <a:tcPr/>
                </a:tc>
                <a:tc>
                  <a:txBody>
                    <a:bodyPr/>
                    <a:lstStyle/>
                    <a:p>
                      <a:r>
                        <a:rPr lang="en-US" sz="2400"/>
                        <a:t>Industry</a:t>
                      </a:r>
                    </a:p>
                  </a:txBody>
                  <a:tcPr/>
                </a:tc>
                <a:extLst>
                  <a:ext uri="{0D108BD9-81ED-4DB2-BD59-A6C34878D82A}">
                    <a16:rowId xmlns:a16="http://schemas.microsoft.com/office/drawing/2014/main" val="2941365752"/>
                  </a:ext>
                </a:extLst>
              </a:tr>
              <a:tr h="871440">
                <a:tc>
                  <a:txBody>
                    <a:bodyPr/>
                    <a:lstStyle/>
                    <a:p>
                      <a:r>
                        <a:rPr lang="en-US" sz="2400"/>
                        <a:t>GPTX (Global Payments Technologies)</a:t>
                      </a:r>
                    </a:p>
                  </a:txBody>
                  <a:tcPr/>
                </a:tc>
                <a:tc>
                  <a:txBody>
                    <a:bodyPr/>
                    <a:lstStyle/>
                    <a:p>
                      <a:r>
                        <a:rPr lang="en-US" sz="2400"/>
                        <a:t>United States</a:t>
                      </a:r>
                    </a:p>
                  </a:txBody>
                  <a:tcPr/>
                </a:tc>
                <a:tc>
                  <a:txBody>
                    <a:bodyPr/>
                    <a:lstStyle/>
                    <a:p>
                      <a:pPr lvl="0">
                        <a:buNone/>
                      </a:pPr>
                      <a:r>
                        <a:rPr lang="en-US" sz="2400" b="1" i="0" u="none" strike="noStrike" noProof="0">
                          <a:latin typeface="Gill Sans MT"/>
                        </a:rPr>
                        <a:t>Δ </a:t>
                      </a:r>
                      <a:r>
                        <a:rPr lang="en-US" sz="2400" b="0" i="0" u="none" strike="noStrike" noProof="0">
                          <a:latin typeface="Gill Sans MT"/>
                        </a:rPr>
                        <a:t>6,194</a:t>
                      </a:r>
                      <a:endParaRPr lang="en-US" sz="2400"/>
                    </a:p>
                  </a:txBody>
                  <a:tcPr/>
                </a:tc>
                <a:tc>
                  <a:txBody>
                    <a:bodyPr/>
                    <a:lstStyle/>
                    <a:p>
                      <a:r>
                        <a:rPr lang="en-US" sz="2400"/>
                        <a:t>Banking</a:t>
                      </a:r>
                    </a:p>
                  </a:txBody>
                  <a:tcPr/>
                </a:tc>
                <a:extLst>
                  <a:ext uri="{0D108BD9-81ED-4DB2-BD59-A6C34878D82A}">
                    <a16:rowId xmlns:a16="http://schemas.microsoft.com/office/drawing/2014/main" val="4115860325"/>
                  </a:ext>
                </a:extLst>
              </a:tr>
              <a:tr h="722051">
                <a:tc>
                  <a:txBody>
                    <a:bodyPr/>
                    <a:lstStyle/>
                    <a:p>
                      <a:pPr lvl="0">
                        <a:buNone/>
                      </a:pPr>
                      <a:r>
                        <a:rPr lang="en-US" sz="2400"/>
                        <a:t>LTA.PA (</a:t>
                      </a:r>
                      <a:r>
                        <a:rPr lang="en-US" sz="2400" err="1"/>
                        <a:t>Altamir</a:t>
                      </a:r>
                      <a:r>
                        <a:rPr lang="en-US" sz="2400"/>
                        <a:t> SCA)</a:t>
                      </a:r>
                    </a:p>
                  </a:txBody>
                  <a:tcPr/>
                </a:tc>
                <a:tc>
                  <a:txBody>
                    <a:bodyPr/>
                    <a:lstStyle/>
                    <a:p>
                      <a:pPr lvl="0">
                        <a:buNone/>
                      </a:pPr>
                      <a:r>
                        <a:rPr lang="en-US" sz="2400"/>
                        <a:t>France</a:t>
                      </a:r>
                    </a:p>
                  </a:txBody>
                  <a:tcPr/>
                </a:tc>
                <a:tc>
                  <a:txBody>
                    <a:bodyPr/>
                    <a:lstStyle/>
                    <a:p>
                      <a:pPr lvl="0">
                        <a:buNone/>
                      </a:pPr>
                      <a:r>
                        <a:rPr lang="en-US" sz="2400" b="1" i="0" u="none" strike="noStrike" noProof="0">
                          <a:latin typeface="Gill Sans MT"/>
                        </a:rPr>
                        <a:t>Δ </a:t>
                      </a:r>
                      <a:r>
                        <a:rPr lang="en-US" sz="2400" b="0" i="0" u="none" strike="noStrike" noProof="0">
                          <a:latin typeface="Gill Sans MT"/>
                        </a:rPr>
                        <a:t>6,080</a:t>
                      </a:r>
                      <a:endParaRPr lang="en-US" sz="2400"/>
                    </a:p>
                  </a:txBody>
                  <a:tcPr/>
                </a:tc>
                <a:tc>
                  <a:txBody>
                    <a:bodyPr/>
                    <a:lstStyle/>
                    <a:p>
                      <a:pPr lvl="0">
                        <a:buNone/>
                      </a:pPr>
                      <a:r>
                        <a:rPr lang="en-US" sz="2400"/>
                        <a:t>Finance</a:t>
                      </a:r>
                    </a:p>
                  </a:txBody>
                  <a:tcPr/>
                </a:tc>
                <a:extLst>
                  <a:ext uri="{0D108BD9-81ED-4DB2-BD59-A6C34878D82A}">
                    <a16:rowId xmlns:a16="http://schemas.microsoft.com/office/drawing/2014/main" val="1435731715"/>
                  </a:ext>
                </a:extLst>
              </a:tr>
              <a:tr h="572660">
                <a:tc>
                  <a:txBody>
                    <a:bodyPr/>
                    <a:lstStyle/>
                    <a:p>
                      <a:pPr lvl="0">
                        <a:buNone/>
                      </a:pPr>
                      <a:r>
                        <a:rPr lang="en-US" sz="2400"/>
                        <a:t>GOW.AX (Gowing Asset Management)</a:t>
                      </a:r>
                    </a:p>
                  </a:txBody>
                  <a:tcPr/>
                </a:tc>
                <a:tc>
                  <a:txBody>
                    <a:bodyPr/>
                    <a:lstStyle/>
                    <a:p>
                      <a:pPr lvl="0">
                        <a:buNone/>
                      </a:pPr>
                      <a:r>
                        <a:rPr lang="en-US" sz="2400"/>
                        <a:t>Australia</a:t>
                      </a:r>
                    </a:p>
                  </a:txBody>
                  <a:tcPr/>
                </a:tc>
                <a:tc>
                  <a:txBody>
                    <a:bodyPr/>
                    <a:lstStyle/>
                    <a:p>
                      <a:pPr lvl="0">
                        <a:buNone/>
                      </a:pPr>
                      <a:r>
                        <a:rPr lang="en-US" sz="2400" b="1" i="0" u="none" strike="noStrike" noProof="0">
                          <a:latin typeface="Gill Sans MT"/>
                        </a:rPr>
                        <a:t>Δ </a:t>
                      </a:r>
                      <a:r>
                        <a:rPr lang="en-US" sz="2400" b="0" i="0" u="none" strike="noStrike" noProof="0">
                          <a:latin typeface="Gill Sans MT"/>
                        </a:rPr>
                        <a:t>6,273</a:t>
                      </a:r>
                      <a:endParaRPr lang="en-US" sz="2400"/>
                    </a:p>
                  </a:txBody>
                  <a:tcPr/>
                </a:tc>
                <a:tc>
                  <a:txBody>
                    <a:bodyPr/>
                    <a:lstStyle/>
                    <a:p>
                      <a:pPr lvl="0">
                        <a:buNone/>
                      </a:pPr>
                      <a:r>
                        <a:rPr lang="en-US" sz="2400"/>
                        <a:t>Finance</a:t>
                      </a:r>
                    </a:p>
                  </a:txBody>
                  <a:tcPr/>
                </a:tc>
                <a:extLst>
                  <a:ext uri="{0D108BD9-81ED-4DB2-BD59-A6C34878D82A}">
                    <a16:rowId xmlns:a16="http://schemas.microsoft.com/office/drawing/2014/main" val="2501559822"/>
                  </a:ext>
                </a:extLst>
              </a:tr>
              <a:tr h="871440">
                <a:tc>
                  <a:txBody>
                    <a:bodyPr/>
                    <a:lstStyle/>
                    <a:p>
                      <a:pPr lvl="0">
                        <a:buNone/>
                      </a:pPr>
                      <a:r>
                        <a:rPr lang="en-US" sz="2400"/>
                        <a:t>JAM/L (JP Morgan)</a:t>
                      </a:r>
                    </a:p>
                  </a:txBody>
                  <a:tcPr/>
                </a:tc>
                <a:tc>
                  <a:txBody>
                    <a:bodyPr/>
                    <a:lstStyle/>
                    <a:p>
                      <a:pPr lvl="0">
                        <a:buNone/>
                      </a:pPr>
                      <a:r>
                        <a:rPr lang="en-US" sz="2400"/>
                        <a:t>United Kingdom</a:t>
                      </a:r>
                    </a:p>
                  </a:txBody>
                  <a:tcPr/>
                </a:tc>
                <a:tc>
                  <a:txBody>
                    <a:bodyPr/>
                    <a:lstStyle/>
                    <a:p>
                      <a:pPr lvl="0">
                        <a:buNone/>
                      </a:pPr>
                      <a:r>
                        <a:rPr lang="en-US" sz="2400" b="1" i="0" u="none" strike="noStrike" noProof="0">
                          <a:latin typeface="Gill Sans MT"/>
                        </a:rPr>
                        <a:t>Δ </a:t>
                      </a:r>
                      <a:r>
                        <a:rPr lang="en-US" sz="2400" b="0" i="0" u="none" strike="noStrike" noProof="0">
                          <a:latin typeface="Gill Sans MT"/>
                        </a:rPr>
                        <a:t>6,278</a:t>
                      </a:r>
                      <a:endParaRPr lang="en-US" sz="2400"/>
                    </a:p>
                  </a:txBody>
                  <a:tcPr/>
                </a:tc>
                <a:tc>
                  <a:txBody>
                    <a:bodyPr/>
                    <a:lstStyle/>
                    <a:p>
                      <a:pPr lvl="0">
                        <a:buNone/>
                      </a:pPr>
                      <a:r>
                        <a:rPr lang="en-US" sz="2400"/>
                        <a:t>Banking</a:t>
                      </a:r>
                    </a:p>
                  </a:txBody>
                  <a:tcPr/>
                </a:tc>
                <a:extLst>
                  <a:ext uri="{0D108BD9-81ED-4DB2-BD59-A6C34878D82A}">
                    <a16:rowId xmlns:a16="http://schemas.microsoft.com/office/drawing/2014/main" val="1349909725"/>
                  </a:ext>
                </a:extLst>
              </a:tr>
              <a:tr h="722051">
                <a:tc>
                  <a:txBody>
                    <a:bodyPr/>
                    <a:lstStyle/>
                    <a:p>
                      <a:pPr lvl="0">
                        <a:buNone/>
                      </a:pPr>
                      <a:r>
                        <a:rPr lang="en-US" sz="2400"/>
                        <a:t>PSH.V (</a:t>
                      </a:r>
                      <a:r>
                        <a:rPr lang="en-US" sz="2400" err="1"/>
                        <a:t>Petrolshale</a:t>
                      </a:r>
                      <a:r>
                        <a:rPr lang="en-US" sz="2400"/>
                        <a:t> Inc.)</a:t>
                      </a:r>
                    </a:p>
                  </a:txBody>
                  <a:tcPr/>
                </a:tc>
                <a:tc>
                  <a:txBody>
                    <a:bodyPr/>
                    <a:lstStyle/>
                    <a:p>
                      <a:pPr lvl="0">
                        <a:buNone/>
                      </a:pPr>
                      <a:r>
                        <a:rPr lang="en-US" sz="2400"/>
                        <a:t>Canada</a:t>
                      </a:r>
                    </a:p>
                  </a:txBody>
                  <a:tcPr/>
                </a:tc>
                <a:tc>
                  <a:txBody>
                    <a:bodyPr/>
                    <a:lstStyle/>
                    <a:p>
                      <a:pPr lvl="0">
                        <a:buNone/>
                      </a:pPr>
                      <a:r>
                        <a:rPr lang="en-US" sz="2400" b="1" i="0" u="none" strike="noStrike" noProof="0">
                          <a:latin typeface="Gill Sans MT"/>
                        </a:rPr>
                        <a:t>Δ </a:t>
                      </a:r>
                      <a:r>
                        <a:rPr lang="en-US" sz="2400" b="0" i="0" u="none" strike="noStrike" noProof="0">
                          <a:latin typeface="Gill Sans MT"/>
                        </a:rPr>
                        <a:t>6,113</a:t>
                      </a:r>
                      <a:endParaRPr lang="en-US" sz="2400"/>
                    </a:p>
                  </a:txBody>
                  <a:tcPr/>
                </a:tc>
                <a:tc>
                  <a:txBody>
                    <a:bodyPr/>
                    <a:lstStyle/>
                    <a:p>
                      <a:pPr lvl="0">
                        <a:buNone/>
                      </a:pPr>
                      <a:r>
                        <a:rPr lang="en-US" sz="2400"/>
                        <a:t>Energy</a:t>
                      </a:r>
                    </a:p>
                  </a:txBody>
                  <a:tcPr/>
                </a:tc>
                <a:extLst>
                  <a:ext uri="{0D108BD9-81ED-4DB2-BD59-A6C34878D82A}">
                    <a16:rowId xmlns:a16="http://schemas.microsoft.com/office/drawing/2014/main" val="3771261069"/>
                  </a:ext>
                </a:extLst>
              </a:tr>
              <a:tr h="746947">
                <a:tc>
                  <a:txBody>
                    <a:bodyPr/>
                    <a:lstStyle/>
                    <a:p>
                      <a:r>
                        <a:rPr lang="en-US" sz="2400"/>
                        <a:t>007370.KQ (Jin Yang Pharmaceutical Co.) </a:t>
                      </a:r>
                    </a:p>
                  </a:txBody>
                  <a:tcPr/>
                </a:tc>
                <a:tc>
                  <a:txBody>
                    <a:bodyPr/>
                    <a:lstStyle/>
                    <a:p>
                      <a:r>
                        <a:rPr lang="en-US" sz="2400"/>
                        <a:t>Korea</a:t>
                      </a:r>
                    </a:p>
                  </a:txBody>
                  <a:tcPr/>
                </a:tc>
                <a:tc>
                  <a:txBody>
                    <a:bodyPr/>
                    <a:lstStyle/>
                    <a:p>
                      <a:pPr lvl="0">
                        <a:buNone/>
                      </a:pPr>
                      <a:r>
                        <a:rPr lang="en-US" sz="2400" b="1" i="0" u="none" strike="noStrike" noProof="0">
                          <a:latin typeface="Gill Sans MT"/>
                        </a:rPr>
                        <a:t>Δ </a:t>
                      </a:r>
                      <a:r>
                        <a:rPr lang="en-US" sz="2400" b="0" i="0" u="none" strike="noStrike" noProof="0">
                          <a:latin typeface="Gill Sans MT"/>
                        </a:rPr>
                        <a:t>5,035</a:t>
                      </a:r>
                      <a:endParaRPr lang="en-US" sz="2400"/>
                    </a:p>
                  </a:txBody>
                  <a:tcPr/>
                </a:tc>
                <a:tc>
                  <a:txBody>
                    <a:bodyPr/>
                    <a:lstStyle/>
                    <a:p>
                      <a:r>
                        <a:rPr lang="en-US" sz="2400"/>
                        <a:t>Pharmaceutical</a:t>
                      </a:r>
                      <a:endParaRPr lang="en-US" sz="2400" b="0" i="0" u="none" strike="noStrike" noProof="0">
                        <a:latin typeface="Gill Sans MT"/>
                      </a:endParaRPr>
                    </a:p>
                  </a:txBody>
                  <a:tcPr/>
                </a:tc>
                <a:extLst>
                  <a:ext uri="{0D108BD9-81ED-4DB2-BD59-A6C34878D82A}">
                    <a16:rowId xmlns:a16="http://schemas.microsoft.com/office/drawing/2014/main" val="3800654453"/>
                  </a:ext>
                </a:extLst>
              </a:tr>
            </a:tbl>
          </a:graphicData>
        </a:graphic>
      </p:graphicFrame>
    </p:spTree>
    <p:extLst>
      <p:ext uri="{BB962C8B-B14F-4D97-AF65-F5344CB8AC3E}">
        <p14:creationId xmlns:p14="http://schemas.microsoft.com/office/powerpoint/2010/main" val="2733900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FA750-9950-4F8D-BC0B-DB1926196DDE}"/>
              </a:ext>
            </a:extLst>
          </p:cNvPr>
          <p:cNvSpPr>
            <a:spLocks noGrp="1"/>
          </p:cNvSpPr>
          <p:nvPr>
            <p:ph type="title"/>
          </p:nvPr>
        </p:nvSpPr>
        <p:spPr/>
        <p:txBody>
          <a:bodyPr vert="horz" lIns="91440" tIns="45720" rIns="91440" bIns="45720" rtlCol="0" anchor="t">
            <a:normAutofit/>
          </a:bodyPr>
          <a:lstStyle/>
          <a:p>
            <a:r>
              <a:rPr lang="en-US" sz="4800"/>
              <a:t>GPTX (US) and PSH (Can)</a:t>
            </a:r>
            <a:endParaRPr lang="en-US"/>
          </a:p>
        </p:txBody>
      </p:sp>
      <p:pic>
        <p:nvPicPr>
          <p:cNvPr id="5" name="Picture 4" descr="Text&#10;&#10;Description automatically generated">
            <a:extLst>
              <a:ext uri="{FF2B5EF4-FFF2-40B4-BE49-F238E27FC236}">
                <a16:creationId xmlns:a16="http://schemas.microsoft.com/office/drawing/2014/main" id="{D258ED45-3305-4879-8D2D-4CD61EFCA591}"/>
              </a:ext>
            </a:extLst>
          </p:cNvPr>
          <p:cNvPicPr>
            <a:picLocks noChangeAspect="1"/>
          </p:cNvPicPr>
          <p:nvPr/>
        </p:nvPicPr>
        <p:blipFill>
          <a:blip r:embed="rId2"/>
          <a:stretch>
            <a:fillRect/>
          </a:stretch>
        </p:blipFill>
        <p:spPr>
          <a:xfrm>
            <a:off x="10961748" y="575184"/>
            <a:ext cx="1224054" cy="1451934"/>
          </a:xfrm>
          <a:prstGeom prst="rect">
            <a:avLst/>
          </a:prstGeom>
        </p:spPr>
      </p:pic>
      <p:pic>
        <p:nvPicPr>
          <p:cNvPr id="8" name="Picture 8" descr="Graphical user interface, application, Excel&#10;&#10;Description automatically generated">
            <a:extLst>
              <a:ext uri="{FF2B5EF4-FFF2-40B4-BE49-F238E27FC236}">
                <a16:creationId xmlns:a16="http://schemas.microsoft.com/office/drawing/2014/main" id="{8F6BEB66-9CB1-4127-9A9F-DCAA97DD9FEE}"/>
              </a:ext>
            </a:extLst>
          </p:cNvPr>
          <p:cNvPicPr>
            <a:picLocks noChangeAspect="1"/>
          </p:cNvPicPr>
          <p:nvPr/>
        </p:nvPicPr>
        <p:blipFill rotWithShape="1">
          <a:blip r:embed="rId3"/>
          <a:srcRect l="60028" t="18674" r="11461" b="9000"/>
          <a:stretch/>
        </p:blipFill>
        <p:spPr>
          <a:xfrm>
            <a:off x="583720" y="1916795"/>
            <a:ext cx="5508409" cy="3888865"/>
          </a:xfrm>
          <a:prstGeom prst="rect">
            <a:avLst/>
          </a:prstGeom>
        </p:spPr>
      </p:pic>
      <p:pic>
        <p:nvPicPr>
          <p:cNvPr id="9" name="Picture 9" descr="Graphical user interface, application, table, Excel&#10;&#10;Description automatically generated">
            <a:extLst>
              <a:ext uri="{FF2B5EF4-FFF2-40B4-BE49-F238E27FC236}">
                <a16:creationId xmlns:a16="http://schemas.microsoft.com/office/drawing/2014/main" id="{B3D74B7C-2AB0-4458-A84A-14207016DB7D}"/>
              </a:ext>
            </a:extLst>
          </p:cNvPr>
          <p:cNvPicPr>
            <a:picLocks noChangeAspect="1"/>
          </p:cNvPicPr>
          <p:nvPr/>
        </p:nvPicPr>
        <p:blipFill rotWithShape="1">
          <a:blip r:embed="rId4"/>
          <a:srcRect l="60016" t="18156" r="11746" b="9222"/>
          <a:stretch/>
        </p:blipFill>
        <p:spPr>
          <a:xfrm>
            <a:off x="6090249" y="1896787"/>
            <a:ext cx="5370863" cy="3881788"/>
          </a:xfrm>
          <a:prstGeom prst="rect">
            <a:avLst/>
          </a:prstGeom>
        </p:spPr>
      </p:pic>
    </p:spTree>
    <p:extLst>
      <p:ext uri="{BB962C8B-B14F-4D97-AF65-F5344CB8AC3E}">
        <p14:creationId xmlns:p14="http://schemas.microsoft.com/office/powerpoint/2010/main" val="672957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FA750-9950-4F8D-BC0B-DB1926196DDE}"/>
              </a:ext>
            </a:extLst>
          </p:cNvPr>
          <p:cNvSpPr>
            <a:spLocks noGrp="1"/>
          </p:cNvSpPr>
          <p:nvPr>
            <p:ph type="title"/>
          </p:nvPr>
        </p:nvSpPr>
        <p:spPr/>
        <p:txBody>
          <a:bodyPr vert="horz" lIns="91440" tIns="45720" rIns="91440" bIns="45720" rtlCol="0" anchor="t">
            <a:normAutofit/>
          </a:bodyPr>
          <a:lstStyle/>
          <a:p>
            <a:r>
              <a:rPr lang="en-US" sz="4800"/>
              <a:t>Lta.pa (</a:t>
            </a:r>
            <a:r>
              <a:rPr lang="en-US" sz="4800" err="1"/>
              <a:t>fra</a:t>
            </a:r>
            <a:r>
              <a:rPr lang="en-US" sz="4800"/>
              <a:t>) and </a:t>
            </a:r>
            <a:r>
              <a:rPr lang="en-US" sz="4800" err="1"/>
              <a:t>jam.l</a:t>
            </a:r>
            <a:r>
              <a:rPr lang="en-US" sz="4800"/>
              <a:t> (UK)</a:t>
            </a:r>
          </a:p>
        </p:txBody>
      </p:sp>
      <p:pic>
        <p:nvPicPr>
          <p:cNvPr id="5" name="Picture 4" descr="Text&#10;&#10;Description automatically generated">
            <a:extLst>
              <a:ext uri="{FF2B5EF4-FFF2-40B4-BE49-F238E27FC236}">
                <a16:creationId xmlns:a16="http://schemas.microsoft.com/office/drawing/2014/main" id="{D258ED45-3305-4879-8D2D-4CD61EFCA591}"/>
              </a:ext>
            </a:extLst>
          </p:cNvPr>
          <p:cNvPicPr>
            <a:picLocks noChangeAspect="1"/>
          </p:cNvPicPr>
          <p:nvPr/>
        </p:nvPicPr>
        <p:blipFill>
          <a:blip r:embed="rId2"/>
          <a:stretch>
            <a:fillRect/>
          </a:stretch>
        </p:blipFill>
        <p:spPr>
          <a:xfrm>
            <a:off x="10961748" y="575184"/>
            <a:ext cx="1224054" cy="1451934"/>
          </a:xfrm>
          <a:prstGeom prst="rect">
            <a:avLst/>
          </a:prstGeom>
        </p:spPr>
      </p:pic>
      <p:pic>
        <p:nvPicPr>
          <p:cNvPr id="4" name="Picture 5" descr="Graphical user interface, application, table, Excel&#10;&#10;Description automatically generated">
            <a:extLst>
              <a:ext uri="{FF2B5EF4-FFF2-40B4-BE49-F238E27FC236}">
                <a16:creationId xmlns:a16="http://schemas.microsoft.com/office/drawing/2014/main" id="{AEF8FE3D-5409-4461-A7C1-6DCBCA971310}"/>
              </a:ext>
            </a:extLst>
          </p:cNvPr>
          <p:cNvPicPr>
            <a:picLocks noChangeAspect="1"/>
          </p:cNvPicPr>
          <p:nvPr/>
        </p:nvPicPr>
        <p:blipFill rotWithShape="1">
          <a:blip r:embed="rId3"/>
          <a:srcRect l="60075" t="17450" r="11299" b="4698"/>
          <a:stretch/>
        </p:blipFill>
        <p:spPr>
          <a:xfrm>
            <a:off x="583720" y="2021782"/>
            <a:ext cx="5175032" cy="3965407"/>
          </a:xfrm>
          <a:prstGeom prst="rect">
            <a:avLst/>
          </a:prstGeom>
        </p:spPr>
      </p:pic>
      <p:pic>
        <p:nvPicPr>
          <p:cNvPr id="7" name="Picture 7" descr="Graphical user interface, application, table, Excel&#10;&#10;Description automatically generated">
            <a:extLst>
              <a:ext uri="{FF2B5EF4-FFF2-40B4-BE49-F238E27FC236}">
                <a16:creationId xmlns:a16="http://schemas.microsoft.com/office/drawing/2014/main" id="{2E79D9A3-FD5F-422F-8D59-F2ACCABC6183}"/>
              </a:ext>
            </a:extLst>
          </p:cNvPr>
          <p:cNvPicPr>
            <a:picLocks noChangeAspect="1"/>
          </p:cNvPicPr>
          <p:nvPr/>
        </p:nvPicPr>
        <p:blipFill rotWithShape="1">
          <a:blip r:embed="rId4"/>
          <a:srcRect l="60391" t="19118" r="12552" b="5392"/>
          <a:stretch/>
        </p:blipFill>
        <p:spPr>
          <a:xfrm>
            <a:off x="5759570" y="2079295"/>
            <a:ext cx="4973790" cy="3907979"/>
          </a:xfrm>
          <a:prstGeom prst="rect">
            <a:avLst/>
          </a:prstGeom>
        </p:spPr>
      </p:pic>
    </p:spTree>
    <p:extLst>
      <p:ext uri="{BB962C8B-B14F-4D97-AF65-F5344CB8AC3E}">
        <p14:creationId xmlns:p14="http://schemas.microsoft.com/office/powerpoint/2010/main" val="441082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FA750-9950-4F8D-BC0B-DB1926196DDE}"/>
              </a:ext>
            </a:extLst>
          </p:cNvPr>
          <p:cNvSpPr>
            <a:spLocks noGrp="1"/>
          </p:cNvSpPr>
          <p:nvPr>
            <p:ph type="title"/>
          </p:nvPr>
        </p:nvSpPr>
        <p:spPr/>
        <p:txBody>
          <a:bodyPr vert="horz" lIns="91440" tIns="45720" rIns="91440" bIns="45720" rtlCol="0" anchor="t">
            <a:normAutofit/>
          </a:bodyPr>
          <a:lstStyle/>
          <a:p>
            <a:r>
              <a:rPr lang="en-US" sz="4800"/>
              <a:t>GOW.AX (AUS)</a:t>
            </a:r>
            <a:endParaRPr lang="en-US"/>
          </a:p>
        </p:txBody>
      </p:sp>
      <p:pic>
        <p:nvPicPr>
          <p:cNvPr id="5" name="Picture 4" descr="Text&#10;&#10;Description automatically generated">
            <a:extLst>
              <a:ext uri="{FF2B5EF4-FFF2-40B4-BE49-F238E27FC236}">
                <a16:creationId xmlns:a16="http://schemas.microsoft.com/office/drawing/2014/main" id="{D258ED45-3305-4879-8D2D-4CD61EFCA591}"/>
              </a:ext>
            </a:extLst>
          </p:cNvPr>
          <p:cNvPicPr>
            <a:picLocks noChangeAspect="1"/>
          </p:cNvPicPr>
          <p:nvPr/>
        </p:nvPicPr>
        <p:blipFill>
          <a:blip r:embed="rId2"/>
          <a:stretch>
            <a:fillRect/>
          </a:stretch>
        </p:blipFill>
        <p:spPr>
          <a:xfrm>
            <a:off x="10961748" y="575184"/>
            <a:ext cx="1224054" cy="1451934"/>
          </a:xfrm>
          <a:prstGeom prst="rect">
            <a:avLst/>
          </a:prstGeom>
        </p:spPr>
      </p:pic>
      <p:pic>
        <p:nvPicPr>
          <p:cNvPr id="3" name="Picture 5" descr="Graphical user interface, application, table, Excel&#10;&#10;Description automatically generated">
            <a:extLst>
              <a:ext uri="{FF2B5EF4-FFF2-40B4-BE49-F238E27FC236}">
                <a16:creationId xmlns:a16="http://schemas.microsoft.com/office/drawing/2014/main" id="{153F03A0-E929-4C75-9855-40412F47D55A}"/>
              </a:ext>
            </a:extLst>
          </p:cNvPr>
          <p:cNvPicPr>
            <a:picLocks noChangeAspect="1"/>
          </p:cNvPicPr>
          <p:nvPr/>
        </p:nvPicPr>
        <p:blipFill rotWithShape="1">
          <a:blip r:embed="rId3"/>
          <a:srcRect l="60155" t="19931" r="12248" b="13976"/>
          <a:stretch/>
        </p:blipFill>
        <p:spPr>
          <a:xfrm>
            <a:off x="583720" y="1529369"/>
            <a:ext cx="7638207" cy="5097470"/>
          </a:xfrm>
          <a:prstGeom prst="rect">
            <a:avLst/>
          </a:prstGeom>
        </p:spPr>
      </p:pic>
    </p:spTree>
    <p:extLst>
      <p:ext uri="{BB962C8B-B14F-4D97-AF65-F5344CB8AC3E}">
        <p14:creationId xmlns:p14="http://schemas.microsoft.com/office/powerpoint/2010/main" val="1107297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FA750-9950-4F8D-BC0B-DB1926196DDE}"/>
              </a:ext>
            </a:extLst>
          </p:cNvPr>
          <p:cNvSpPr>
            <a:spLocks noGrp="1"/>
          </p:cNvSpPr>
          <p:nvPr>
            <p:ph type="title"/>
          </p:nvPr>
        </p:nvSpPr>
        <p:spPr/>
        <p:txBody>
          <a:bodyPr vert="horz" lIns="91440" tIns="45720" rIns="91440" bIns="45720" rtlCol="0" anchor="t">
            <a:normAutofit/>
          </a:bodyPr>
          <a:lstStyle/>
          <a:p>
            <a:r>
              <a:rPr lang="en-US" sz="4800"/>
              <a:t>007370.KQ (Korea)</a:t>
            </a:r>
            <a:endParaRPr lang="en-US"/>
          </a:p>
        </p:txBody>
      </p:sp>
      <p:pic>
        <p:nvPicPr>
          <p:cNvPr id="5" name="Picture 4" descr="Text&#10;&#10;Description automatically generated">
            <a:extLst>
              <a:ext uri="{FF2B5EF4-FFF2-40B4-BE49-F238E27FC236}">
                <a16:creationId xmlns:a16="http://schemas.microsoft.com/office/drawing/2014/main" id="{D258ED45-3305-4879-8D2D-4CD61EFCA591}"/>
              </a:ext>
            </a:extLst>
          </p:cNvPr>
          <p:cNvPicPr>
            <a:picLocks noChangeAspect="1"/>
          </p:cNvPicPr>
          <p:nvPr/>
        </p:nvPicPr>
        <p:blipFill>
          <a:blip r:embed="rId2"/>
          <a:stretch>
            <a:fillRect/>
          </a:stretch>
        </p:blipFill>
        <p:spPr>
          <a:xfrm>
            <a:off x="10961748" y="575184"/>
            <a:ext cx="1224054" cy="1451934"/>
          </a:xfrm>
          <a:prstGeom prst="rect">
            <a:avLst/>
          </a:prstGeom>
        </p:spPr>
      </p:pic>
      <p:pic>
        <p:nvPicPr>
          <p:cNvPr id="4" name="Picture 5" descr="Graphical user interface, application, table, Excel&#10;&#10;Description automatically generated">
            <a:extLst>
              <a:ext uri="{FF2B5EF4-FFF2-40B4-BE49-F238E27FC236}">
                <a16:creationId xmlns:a16="http://schemas.microsoft.com/office/drawing/2014/main" id="{E01614F0-AEEA-45BF-A857-FC5172A7AC54}"/>
              </a:ext>
            </a:extLst>
          </p:cNvPr>
          <p:cNvPicPr>
            <a:picLocks noChangeAspect="1"/>
          </p:cNvPicPr>
          <p:nvPr/>
        </p:nvPicPr>
        <p:blipFill rotWithShape="1">
          <a:blip r:embed="rId3"/>
          <a:srcRect l="60469" t="18889" r="11406" b="8889"/>
          <a:stretch/>
        </p:blipFill>
        <p:spPr>
          <a:xfrm>
            <a:off x="641231" y="1576086"/>
            <a:ext cx="6717470" cy="4828247"/>
          </a:xfrm>
          <a:prstGeom prst="rect">
            <a:avLst/>
          </a:prstGeom>
        </p:spPr>
      </p:pic>
    </p:spTree>
    <p:extLst>
      <p:ext uri="{BB962C8B-B14F-4D97-AF65-F5344CB8AC3E}">
        <p14:creationId xmlns:p14="http://schemas.microsoft.com/office/powerpoint/2010/main" val="1046445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FA750-9950-4F8D-BC0B-DB1926196DDE}"/>
              </a:ext>
            </a:extLst>
          </p:cNvPr>
          <p:cNvSpPr>
            <a:spLocks noGrp="1"/>
          </p:cNvSpPr>
          <p:nvPr>
            <p:ph type="title"/>
          </p:nvPr>
        </p:nvSpPr>
        <p:spPr/>
        <p:txBody>
          <a:bodyPr>
            <a:normAutofit/>
          </a:bodyPr>
          <a:lstStyle/>
          <a:p>
            <a:r>
              <a:rPr lang="en-US" sz="4800"/>
              <a:t>Related works</a:t>
            </a:r>
          </a:p>
        </p:txBody>
      </p:sp>
      <p:sp>
        <p:nvSpPr>
          <p:cNvPr id="3" name="Content Placeholder 2">
            <a:extLst>
              <a:ext uri="{FF2B5EF4-FFF2-40B4-BE49-F238E27FC236}">
                <a16:creationId xmlns:a16="http://schemas.microsoft.com/office/drawing/2014/main" id="{DE54A625-9CD9-46AE-8701-D68D78878C82}"/>
              </a:ext>
            </a:extLst>
          </p:cNvPr>
          <p:cNvSpPr>
            <a:spLocks noGrp="1"/>
          </p:cNvSpPr>
          <p:nvPr>
            <p:ph idx="1"/>
          </p:nvPr>
        </p:nvSpPr>
        <p:spPr>
          <a:xfrm>
            <a:off x="581192" y="2340864"/>
            <a:ext cx="8757993" cy="3634486"/>
          </a:xfrm>
        </p:spPr>
        <p:txBody>
          <a:bodyPr vert="horz" lIns="91440" tIns="45720" rIns="91440" bIns="45720" rtlCol="0" anchor="ctr">
            <a:noAutofit/>
          </a:bodyPr>
          <a:lstStyle/>
          <a:p>
            <a:pPr marL="305435" indent="-305435"/>
            <a:r>
              <a:rPr lang="en-US" sz="2800" b="1">
                <a:ea typeface="+mn-lt"/>
                <a:cs typeface="+mn-lt"/>
              </a:rPr>
              <a:t>Long short-term memory model (LSTM)</a:t>
            </a:r>
            <a:r>
              <a:rPr lang="en-US" sz="2800">
                <a:ea typeface="+mn-lt"/>
                <a:cs typeface="+mn-lt"/>
              </a:rPr>
              <a:t> : LSTM is a technique subtle for processing and predicting important events. LSTM is an extended variant of RNN, a deep learning model that is good at processing time-series data.</a:t>
            </a:r>
          </a:p>
          <a:p>
            <a:pPr marL="305435" indent="-305435"/>
            <a:endParaRPr lang="en-US" sz="2800">
              <a:ea typeface="+mn-lt"/>
              <a:cs typeface="+mn-lt"/>
            </a:endParaRPr>
          </a:p>
          <a:p>
            <a:pPr marL="305435" indent="-305435"/>
            <a:r>
              <a:rPr lang="en-US" sz="2800" b="1">
                <a:ea typeface="+mn-lt"/>
                <a:cs typeface="+mn-lt"/>
              </a:rPr>
              <a:t>Empirical Mode Decomposition (EMD)</a:t>
            </a:r>
            <a:r>
              <a:rPr lang="en-US" sz="2800">
                <a:ea typeface="+mn-lt"/>
                <a:cs typeface="+mn-lt"/>
              </a:rPr>
              <a:t> : EMD is a signal analysis method; it can decompose a complex signal into a finite intrinsic mode function (IMF)</a:t>
            </a:r>
            <a:endParaRPr lang="en-US" sz="2800"/>
          </a:p>
        </p:txBody>
      </p:sp>
      <p:pic>
        <p:nvPicPr>
          <p:cNvPr id="5" name="Picture 4" descr="Text&#10;&#10;Description automatically generated">
            <a:extLst>
              <a:ext uri="{FF2B5EF4-FFF2-40B4-BE49-F238E27FC236}">
                <a16:creationId xmlns:a16="http://schemas.microsoft.com/office/drawing/2014/main" id="{D258ED45-3305-4879-8D2D-4CD61EFCA591}"/>
              </a:ext>
            </a:extLst>
          </p:cNvPr>
          <p:cNvPicPr>
            <a:picLocks noChangeAspect="1"/>
          </p:cNvPicPr>
          <p:nvPr/>
        </p:nvPicPr>
        <p:blipFill>
          <a:blip r:embed="rId2"/>
          <a:stretch>
            <a:fillRect/>
          </a:stretch>
        </p:blipFill>
        <p:spPr>
          <a:xfrm>
            <a:off x="10961748" y="575184"/>
            <a:ext cx="1224054" cy="1451934"/>
          </a:xfrm>
          <a:prstGeom prst="rect">
            <a:avLst/>
          </a:prstGeom>
        </p:spPr>
      </p:pic>
    </p:spTree>
    <p:extLst>
      <p:ext uri="{BB962C8B-B14F-4D97-AF65-F5344CB8AC3E}">
        <p14:creationId xmlns:p14="http://schemas.microsoft.com/office/powerpoint/2010/main" val="3335323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FA750-9950-4F8D-BC0B-DB1926196DDE}"/>
              </a:ext>
            </a:extLst>
          </p:cNvPr>
          <p:cNvSpPr>
            <a:spLocks noGrp="1"/>
          </p:cNvSpPr>
          <p:nvPr>
            <p:ph type="title"/>
          </p:nvPr>
        </p:nvSpPr>
        <p:spPr/>
        <p:txBody>
          <a:bodyPr>
            <a:normAutofit/>
          </a:bodyPr>
          <a:lstStyle/>
          <a:p>
            <a:r>
              <a:rPr lang="en-US" sz="4800"/>
              <a:t>Conclusion</a:t>
            </a:r>
            <a:endParaRPr lang="en-US"/>
          </a:p>
        </p:txBody>
      </p:sp>
      <p:pic>
        <p:nvPicPr>
          <p:cNvPr id="4" name="Picture 5" descr="A sign on the side of a building&#10;&#10;Description automatically generated">
            <a:extLst>
              <a:ext uri="{FF2B5EF4-FFF2-40B4-BE49-F238E27FC236}">
                <a16:creationId xmlns:a16="http://schemas.microsoft.com/office/drawing/2014/main" id="{967752D0-70D7-4F96-A434-B99559F5CC48}"/>
              </a:ext>
            </a:extLst>
          </p:cNvPr>
          <p:cNvPicPr>
            <a:picLocks noGrp="1" noChangeAspect="1"/>
          </p:cNvPicPr>
          <p:nvPr>
            <p:ph idx="1"/>
          </p:nvPr>
        </p:nvPicPr>
        <p:blipFill>
          <a:blip r:embed="rId2"/>
          <a:stretch>
            <a:fillRect/>
          </a:stretch>
        </p:blipFill>
        <p:spPr>
          <a:xfrm>
            <a:off x="5239660" y="2513393"/>
            <a:ext cx="6457209" cy="3634486"/>
          </a:xfrm>
        </p:spPr>
      </p:pic>
      <p:pic>
        <p:nvPicPr>
          <p:cNvPr id="5" name="Picture 4" descr="Text&#10;&#10;Description automatically generated">
            <a:extLst>
              <a:ext uri="{FF2B5EF4-FFF2-40B4-BE49-F238E27FC236}">
                <a16:creationId xmlns:a16="http://schemas.microsoft.com/office/drawing/2014/main" id="{D258ED45-3305-4879-8D2D-4CD61EFCA591}"/>
              </a:ext>
            </a:extLst>
          </p:cNvPr>
          <p:cNvPicPr>
            <a:picLocks noChangeAspect="1"/>
          </p:cNvPicPr>
          <p:nvPr/>
        </p:nvPicPr>
        <p:blipFill>
          <a:blip r:embed="rId3"/>
          <a:stretch>
            <a:fillRect/>
          </a:stretch>
        </p:blipFill>
        <p:spPr>
          <a:xfrm>
            <a:off x="10961748" y="575184"/>
            <a:ext cx="1224054" cy="1451934"/>
          </a:xfrm>
          <a:prstGeom prst="rect">
            <a:avLst/>
          </a:prstGeom>
        </p:spPr>
      </p:pic>
      <p:sp>
        <p:nvSpPr>
          <p:cNvPr id="6" name="TextBox 5">
            <a:extLst>
              <a:ext uri="{FF2B5EF4-FFF2-40B4-BE49-F238E27FC236}">
                <a16:creationId xmlns:a16="http://schemas.microsoft.com/office/drawing/2014/main" id="{27AAFDC8-9D70-45EB-B683-947A0712EBBB}"/>
              </a:ext>
            </a:extLst>
          </p:cNvPr>
          <p:cNvSpPr txBox="1"/>
          <p:nvPr/>
        </p:nvSpPr>
        <p:spPr>
          <a:xfrm>
            <a:off x="238665" y="2323381"/>
            <a:ext cx="4914180"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Out of the countries sampled, financial institutions (or finance related) stock tickers saw the highest gains over the course of 24 years. For the US, France, UK, and Australia this was the case. For Korea it was a pharmaceutical company, and for Canada, an energy company.</a:t>
            </a:r>
          </a:p>
          <a:p>
            <a:endParaRPr lang="en-US" sz="2800"/>
          </a:p>
          <a:p>
            <a:endParaRPr lang="en-US" sz="2800"/>
          </a:p>
        </p:txBody>
      </p:sp>
    </p:spTree>
    <p:extLst>
      <p:ext uri="{BB962C8B-B14F-4D97-AF65-F5344CB8AC3E}">
        <p14:creationId xmlns:p14="http://schemas.microsoft.com/office/powerpoint/2010/main" val="89844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552D9-3046-4929-B3B1-A40563E81EF4}"/>
              </a:ext>
            </a:extLst>
          </p:cNvPr>
          <p:cNvSpPr>
            <a:spLocks noGrp="1"/>
          </p:cNvSpPr>
          <p:nvPr>
            <p:ph type="title"/>
          </p:nvPr>
        </p:nvSpPr>
        <p:spPr/>
        <p:txBody>
          <a:bodyPr vert="horz" lIns="91440" tIns="45720" rIns="91440" bIns="45720" rtlCol="0" anchor="t">
            <a:normAutofit/>
          </a:bodyPr>
          <a:lstStyle/>
          <a:p>
            <a:r>
              <a:rPr lang="en-US" sz="4800"/>
              <a:t>Introduction</a:t>
            </a:r>
          </a:p>
        </p:txBody>
      </p:sp>
      <p:pic>
        <p:nvPicPr>
          <p:cNvPr id="4" name="Picture 4" descr="Graph on document with pen">
            <a:extLst>
              <a:ext uri="{FF2B5EF4-FFF2-40B4-BE49-F238E27FC236}">
                <a16:creationId xmlns:a16="http://schemas.microsoft.com/office/drawing/2014/main" id="{96E0B6DB-27EC-4B85-8FA1-720B2301CC14}"/>
              </a:ext>
            </a:extLst>
          </p:cNvPr>
          <p:cNvPicPr>
            <a:picLocks noGrp="1" noChangeAspect="1"/>
          </p:cNvPicPr>
          <p:nvPr>
            <p:ph idx="1"/>
          </p:nvPr>
        </p:nvPicPr>
        <p:blipFill>
          <a:blip r:embed="rId2"/>
          <a:stretch>
            <a:fillRect/>
          </a:stretch>
        </p:blipFill>
        <p:spPr>
          <a:xfrm>
            <a:off x="6331730" y="2125903"/>
            <a:ext cx="5452011" cy="3633787"/>
          </a:xfrm>
        </p:spPr>
      </p:pic>
      <p:pic>
        <p:nvPicPr>
          <p:cNvPr id="6" name="Picture 5" descr="Text&#10;&#10;Description automatically generated">
            <a:extLst>
              <a:ext uri="{FF2B5EF4-FFF2-40B4-BE49-F238E27FC236}">
                <a16:creationId xmlns:a16="http://schemas.microsoft.com/office/drawing/2014/main" id="{A269C1A4-5A10-466B-B106-B15F98F72AD7}"/>
              </a:ext>
            </a:extLst>
          </p:cNvPr>
          <p:cNvPicPr>
            <a:picLocks noChangeAspect="1"/>
          </p:cNvPicPr>
          <p:nvPr/>
        </p:nvPicPr>
        <p:blipFill>
          <a:blip r:embed="rId3"/>
          <a:stretch>
            <a:fillRect/>
          </a:stretch>
        </p:blipFill>
        <p:spPr>
          <a:xfrm>
            <a:off x="10961748" y="575184"/>
            <a:ext cx="1224054" cy="1451934"/>
          </a:xfrm>
          <a:prstGeom prst="rect">
            <a:avLst/>
          </a:prstGeom>
        </p:spPr>
      </p:pic>
      <p:sp>
        <p:nvSpPr>
          <p:cNvPr id="7" name="TextBox 6">
            <a:extLst>
              <a:ext uri="{FF2B5EF4-FFF2-40B4-BE49-F238E27FC236}">
                <a16:creationId xmlns:a16="http://schemas.microsoft.com/office/drawing/2014/main" id="{7D6E6728-908A-44A7-87E8-A5406496DB51}"/>
              </a:ext>
            </a:extLst>
          </p:cNvPr>
          <p:cNvSpPr txBox="1"/>
          <p:nvPr/>
        </p:nvSpPr>
        <p:spPr>
          <a:xfrm>
            <a:off x="339306" y="1892060"/>
            <a:ext cx="5848709" cy="38943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800"/>
              <a:t>Stock Data from 1996 to 2020</a:t>
            </a:r>
            <a:endParaRPr lang="en-US"/>
          </a:p>
          <a:p>
            <a:pPr marL="457200" indent="-457200">
              <a:lnSpc>
                <a:spcPct val="150000"/>
              </a:lnSpc>
              <a:buFont typeface="Arial"/>
              <a:buChar char="•"/>
            </a:pPr>
            <a:r>
              <a:rPr lang="en-US" sz="2800"/>
              <a:t>Dataset (12GB) from Kaggle.com provided by Dip Modi</a:t>
            </a:r>
          </a:p>
          <a:p>
            <a:pPr marL="457200" indent="-457200">
              <a:lnSpc>
                <a:spcPct val="150000"/>
              </a:lnSpc>
              <a:buFont typeface="Arial"/>
              <a:buChar char="•"/>
            </a:pPr>
            <a:r>
              <a:rPr lang="en-US" sz="2800"/>
              <a:t>104,123 individual stock tickers</a:t>
            </a:r>
          </a:p>
          <a:p>
            <a:pPr marL="457200" indent="-457200">
              <a:lnSpc>
                <a:spcPct val="150000"/>
              </a:lnSpc>
              <a:buFont typeface="Arial"/>
              <a:buChar char="•"/>
            </a:pPr>
            <a:r>
              <a:rPr lang="en-US" sz="2800"/>
              <a:t>Pig utilized to analyze data</a:t>
            </a:r>
          </a:p>
          <a:p>
            <a:pPr marL="457200" indent="-457200">
              <a:lnSpc>
                <a:spcPct val="150000"/>
              </a:lnSpc>
              <a:buFont typeface="Arial"/>
              <a:buChar char="•"/>
            </a:pPr>
            <a:r>
              <a:rPr lang="en-US" sz="2800"/>
              <a:t>HDFS used for storage</a:t>
            </a:r>
          </a:p>
        </p:txBody>
      </p:sp>
      <p:sp>
        <p:nvSpPr>
          <p:cNvPr id="8" name="TextBox 7">
            <a:extLst>
              <a:ext uri="{FF2B5EF4-FFF2-40B4-BE49-F238E27FC236}">
                <a16:creationId xmlns:a16="http://schemas.microsoft.com/office/drawing/2014/main" id="{147BC4D1-8F89-464A-B271-148DD37D7366}"/>
              </a:ext>
            </a:extLst>
          </p:cNvPr>
          <p:cNvSpPr txBox="1"/>
          <p:nvPr/>
        </p:nvSpPr>
        <p:spPr>
          <a:xfrm>
            <a:off x="727495" y="6119004"/>
            <a:ext cx="112258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Link to Dataset (2GB Compressed, 12GB Unzipped): </a:t>
            </a:r>
            <a:r>
              <a:rPr lang="en-US">
                <a:ea typeface="+mn-lt"/>
                <a:cs typeface="+mn-lt"/>
                <a:hlinkClick r:id="rId4"/>
              </a:rPr>
              <a:t>https://www.kaggle.com/aceofit/stockmarketdatafrom1996to2020</a:t>
            </a:r>
            <a:endParaRPr lang="en-US">
              <a:ea typeface="+mn-lt"/>
              <a:cs typeface="+mn-lt"/>
            </a:endParaRPr>
          </a:p>
        </p:txBody>
      </p:sp>
    </p:spTree>
    <p:extLst>
      <p:ext uri="{BB962C8B-B14F-4D97-AF65-F5344CB8AC3E}">
        <p14:creationId xmlns:p14="http://schemas.microsoft.com/office/powerpoint/2010/main" val="1593277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552D9-3046-4929-B3B1-A40563E81EF4}"/>
              </a:ext>
            </a:extLst>
          </p:cNvPr>
          <p:cNvSpPr>
            <a:spLocks noGrp="1"/>
          </p:cNvSpPr>
          <p:nvPr>
            <p:ph type="title"/>
          </p:nvPr>
        </p:nvSpPr>
        <p:spPr/>
        <p:txBody>
          <a:bodyPr vert="horz" lIns="91440" tIns="45720" rIns="91440" bIns="45720" rtlCol="0" anchor="t">
            <a:normAutofit/>
          </a:bodyPr>
          <a:lstStyle/>
          <a:p>
            <a:r>
              <a:rPr lang="en-US" sz="4800"/>
              <a:t>Introduction</a:t>
            </a:r>
          </a:p>
        </p:txBody>
      </p:sp>
      <p:pic>
        <p:nvPicPr>
          <p:cNvPr id="6" name="Picture 5" descr="Text&#10;&#10;Description automatically generated">
            <a:extLst>
              <a:ext uri="{FF2B5EF4-FFF2-40B4-BE49-F238E27FC236}">
                <a16:creationId xmlns:a16="http://schemas.microsoft.com/office/drawing/2014/main" id="{A269C1A4-5A10-466B-B106-B15F98F72AD7}"/>
              </a:ext>
            </a:extLst>
          </p:cNvPr>
          <p:cNvPicPr>
            <a:picLocks noChangeAspect="1"/>
          </p:cNvPicPr>
          <p:nvPr/>
        </p:nvPicPr>
        <p:blipFill>
          <a:blip r:embed="rId2"/>
          <a:stretch>
            <a:fillRect/>
          </a:stretch>
        </p:blipFill>
        <p:spPr>
          <a:xfrm>
            <a:off x="10961748" y="575184"/>
            <a:ext cx="1224054" cy="1451934"/>
          </a:xfrm>
          <a:prstGeom prst="rect">
            <a:avLst/>
          </a:prstGeom>
        </p:spPr>
      </p:pic>
      <p:sp>
        <p:nvSpPr>
          <p:cNvPr id="7" name="TextBox 6">
            <a:extLst>
              <a:ext uri="{FF2B5EF4-FFF2-40B4-BE49-F238E27FC236}">
                <a16:creationId xmlns:a16="http://schemas.microsoft.com/office/drawing/2014/main" id="{7D6E6728-908A-44A7-87E8-A5406496DB51}"/>
              </a:ext>
            </a:extLst>
          </p:cNvPr>
          <p:cNvSpPr txBox="1"/>
          <p:nvPr/>
        </p:nvSpPr>
        <p:spPr>
          <a:xfrm>
            <a:off x="583722" y="4911306"/>
            <a:ext cx="11441501" cy="13090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800"/>
              <a:t>Dataset (12GB) from Kaggle.com provided by Dip Modi</a:t>
            </a:r>
            <a:endParaRPr lang="en-US"/>
          </a:p>
          <a:p>
            <a:pPr marL="457200" indent="-457200">
              <a:lnSpc>
                <a:spcPct val="150000"/>
              </a:lnSpc>
              <a:buFont typeface="Arial"/>
              <a:buChar char="•"/>
            </a:pPr>
            <a:r>
              <a:rPr lang="en-US" sz="2800"/>
              <a:t>104,123 individual stock tickers</a:t>
            </a:r>
          </a:p>
        </p:txBody>
      </p:sp>
      <p:pic>
        <p:nvPicPr>
          <p:cNvPr id="9" name="Picture 9" descr="Graphical user interface, text, application, email&#10;&#10;Description automatically generated">
            <a:extLst>
              <a:ext uri="{FF2B5EF4-FFF2-40B4-BE49-F238E27FC236}">
                <a16:creationId xmlns:a16="http://schemas.microsoft.com/office/drawing/2014/main" id="{1C0FA06A-73B5-400E-8A7C-4EBA2E317E8A}"/>
              </a:ext>
            </a:extLst>
          </p:cNvPr>
          <p:cNvPicPr>
            <a:picLocks noChangeAspect="1"/>
          </p:cNvPicPr>
          <p:nvPr/>
        </p:nvPicPr>
        <p:blipFill>
          <a:blip r:embed="rId3"/>
          <a:stretch>
            <a:fillRect/>
          </a:stretch>
        </p:blipFill>
        <p:spPr>
          <a:xfrm>
            <a:off x="583721" y="2413634"/>
            <a:ext cx="10722633" cy="2433297"/>
          </a:xfrm>
          <a:prstGeom prst="rect">
            <a:avLst/>
          </a:prstGeom>
        </p:spPr>
      </p:pic>
    </p:spTree>
    <p:extLst>
      <p:ext uri="{BB962C8B-B14F-4D97-AF65-F5344CB8AC3E}">
        <p14:creationId xmlns:p14="http://schemas.microsoft.com/office/powerpoint/2010/main" val="3373172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552D9-3046-4929-B3B1-A40563E81EF4}"/>
              </a:ext>
            </a:extLst>
          </p:cNvPr>
          <p:cNvSpPr>
            <a:spLocks noGrp="1"/>
          </p:cNvSpPr>
          <p:nvPr>
            <p:ph type="title"/>
          </p:nvPr>
        </p:nvSpPr>
        <p:spPr/>
        <p:txBody>
          <a:bodyPr vert="horz" lIns="91440" tIns="45720" rIns="91440" bIns="45720" rtlCol="0" anchor="t">
            <a:normAutofit/>
          </a:bodyPr>
          <a:lstStyle/>
          <a:p>
            <a:r>
              <a:rPr lang="en-US" sz="4800"/>
              <a:t>Workflow chart</a:t>
            </a:r>
            <a:endParaRPr lang="en-US"/>
          </a:p>
        </p:txBody>
      </p:sp>
      <p:pic>
        <p:nvPicPr>
          <p:cNvPr id="6" name="Picture 5" descr="Text&#10;&#10;Description automatically generated">
            <a:extLst>
              <a:ext uri="{FF2B5EF4-FFF2-40B4-BE49-F238E27FC236}">
                <a16:creationId xmlns:a16="http://schemas.microsoft.com/office/drawing/2014/main" id="{A269C1A4-5A10-466B-B106-B15F98F72AD7}"/>
              </a:ext>
            </a:extLst>
          </p:cNvPr>
          <p:cNvPicPr>
            <a:picLocks noChangeAspect="1"/>
          </p:cNvPicPr>
          <p:nvPr/>
        </p:nvPicPr>
        <p:blipFill>
          <a:blip r:embed="rId2"/>
          <a:stretch>
            <a:fillRect/>
          </a:stretch>
        </p:blipFill>
        <p:spPr>
          <a:xfrm>
            <a:off x="10961748" y="575184"/>
            <a:ext cx="1224054" cy="1451934"/>
          </a:xfrm>
          <a:prstGeom prst="rect">
            <a:avLst/>
          </a:prstGeom>
        </p:spPr>
      </p:pic>
      <p:pic>
        <p:nvPicPr>
          <p:cNvPr id="3" name="Picture 3" descr="Diagram&#10;&#10;Description automatically generated">
            <a:extLst>
              <a:ext uri="{FF2B5EF4-FFF2-40B4-BE49-F238E27FC236}">
                <a16:creationId xmlns:a16="http://schemas.microsoft.com/office/drawing/2014/main" id="{01B38D0A-5C29-415A-B876-66C38FF6745F}"/>
              </a:ext>
            </a:extLst>
          </p:cNvPr>
          <p:cNvPicPr>
            <a:picLocks noChangeAspect="1"/>
          </p:cNvPicPr>
          <p:nvPr/>
        </p:nvPicPr>
        <p:blipFill>
          <a:blip r:embed="rId3"/>
          <a:stretch>
            <a:fillRect/>
          </a:stretch>
        </p:blipFill>
        <p:spPr>
          <a:xfrm>
            <a:off x="583721" y="1654163"/>
            <a:ext cx="9514935" cy="5188692"/>
          </a:xfrm>
          <a:prstGeom prst="rect">
            <a:avLst/>
          </a:prstGeom>
        </p:spPr>
      </p:pic>
    </p:spTree>
    <p:extLst>
      <p:ext uri="{BB962C8B-B14F-4D97-AF65-F5344CB8AC3E}">
        <p14:creationId xmlns:p14="http://schemas.microsoft.com/office/powerpoint/2010/main" val="3054311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552D9-3046-4929-B3B1-A40563E81EF4}"/>
              </a:ext>
            </a:extLst>
          </p:cNvPr>
          <p:cNvSpPr>
            <a:spLocks noGrp="1"/>
          </p:cNvSpPr>
          <p:nvPr>
            <p:ph type="title"/>
          </p:nvPr>
        </p:nvSpPr>
        <p:spPr/>
        <p:txBody>
          <a:bodyPr vert="horz" lIns="91440" tIns="45720" rIns="91440" bIns="45720" rtlCol="0" anchor="t">
            <a:normAutofit/>
          </a:bodyPr>
          <a:lstStyle/>
          <a:p>
            <a:r>
              <a:rPr lang="en-US" sz="4800"/>
              <a:t>specifications</a:t>
            </a:r>
          </a:p>
        </p:txBody>
      </p:sp>
      <p:pic>
        <p:nvPicPr>
          <p:cNvPr id="4" name="Picture 4" descr="Text&#10;&#10;Description automatically generated">
            <a:extLst>
              <a:ext uri="{FF2B5EF4-FFF2-40B4-BE49-F238E27FC236}">
                <a16:creationId xmlns:a16="http://schemas.microsoft.com/office/drawing/2014/main" id="{578BA1DC-1E9A-4AB7-90EE-A59C63A53B20}"/>
              </a:ext>
            </a:extLst>
          </p:cNvPr>
          <p:cNvPicPr>
            <a:picLocks noChangeAspect="1"/>
          </p:cNvPicPr>
          <p:nvPr/>
        </p:nvPicPr>
        <p:blipFill rotWithShape="1">
          <a:blip r:embed="rId2"/>
          <a:srcRect l="18267" r="188" b="-424"/>
          <a:stretch/>
        </p:blipFill>
        <p:spPr>
          <a:xfrm>
            <a:off x="5802703" y="3181910"/>
            <a:ext cx="6223056" cy="3412807"/>
          </a:xfrm>
          <a:prstGeom prst="rect">
            <a:avLst/>
          </a:prstGeom>
        </p:spPr>
      </p:pic>
      <p:pic>
        <p:nvPicPr>
          <p:cNvPr id="5" name="Picture 5">
            <a:extLst>
              <a:ext uri="{FF2B5EF4-FFF2-40B4-BE49-F238E27FC236}">
                <a16:creationId xmlns:a16="http://schemas.microsoft.com/office/drawing/2014/main" id="{15779E05-4E86-4D7C-9BAF-188441E88F04}"/>
              </a:ext>
            </a:extLst>
          </p:cNvPr>
          <p:cNvPicPr>
            <a:picLocks noChangeAspect="1"/>
          </p:cNvPicPr>
          <p:nvPr/>
        </p:nvPicPr>
        <p:blipFill>
          <a:blip r:embed="rId3"/>
          <a:stretch>
            <a:fillRect/>
          </a:stretch>
        </p:blipFill>
        <p:spPr>
          <a:xfrm>
            <a:off x="5804050" y="1900777"/>
            <a:ext cx="3157447" cy="353503"/>
          </a:xfrm>
          <a:prstGeom prst="rect">
            <a:avLst/>
          </a:prstGeom>
        </p:spPr>
      </p:pic>
      <p:pic>
        <p:nvPicPr>
          <p:cNvPr id="6" name="Picture 6" descr="Text&#10;&#10;Description automatically generated">
            <a:extLst>
              <a:ext uri="{FF2B5EF4-FFF2-40B4-BE49-F238E27FC236}">
                <a16:creationId xmlns:a16="http://schemas.microsoft.com/office/drawing/2014/main" id="{7C7BDD43-6105-4B0F-B7EC-0FA71AF9F291}"/>
              </a:ext>
            </a:extLst>
          </p:cNvPr>
          <p:cNvPicPr>
            <a:picLocks noChangeAspect="1"/>
          </p:cNvPicPr>
          <p:nvPr/>
        </p:nvPicPr>
        <p:blipFill rotWithShape="1">
          <a:blip r:embed="rId4"/>
          <a:srcRect t="17284" r="28768" b="24691"/>
          <a:stretch/>
        </p:blipFill>
        <p:spPr>
          <a:xfrm>
            <a:off x="5788326" y="2380091"/>
            <a:ext cx="6234881" cy="675010"/>
          </a:xfrm>
          <a:prstGeom prst="rect">
            <a:avLst/>
          </a:prstGeom>
        </p:spPr>
      </p:pic>
      <p:sp>
        <p:nvSpPr>
          <p:cNvPr id="7" name="TextBox 6">
            <a:extLst>
              <a:ext uri="{FF2B5EF4-FFF2-40B4-BE49-F238E27FC236}">
                <a16:creationId xmlns:a16="http://schemas.microsoft.com/office/drawing/2014/main" id="{FD231474-EB23-4437-9215-850751FF2E68}"/>
              </a:ext>
            </a:extLst>
          </p:cNvPr>
          <p:cNvSpPr txBox="1"/>
          <p:nvPr/>
        </p:nvSpPr>
        <p:spPr>
          <a:xfrm>
            <a:off x="368061" y="1892061"/>
            <a:ext cx="5374255" cy="45407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800" b="1"/>
              <a:t>Cluster Version:</a:t>
            </a:r>
            <a:r>
              <a:rPr lang="en-US" sz="2800"/>
              <a:t> Hadoop 2.7.1.2.4.2.0-258</a:t>
            </a:r>
            <a:endParaRPr lang="en-US"/>
          </a:p>
          <a:p>
            <a:pPr marL="457200" indent="-457200">
              <a:lnSpc>
                <a:spcPct val="150000"/>
              </a:lnSpc>
              <a:buFont typeface="Arial"/>
              <a:buChar char="•"/>
            </a:pPr>
            <a:r>
              <a:rPr lang="en-US" sz="2800" b="1"/>
              <a:t>Number of Nodes:</a:t>
            </a:r>
            <a:r>
              <a:rPr lang="en-US" sz="2800"/>
              <a:t> 4</a:t>
            </a:r>
          </a:p>
          <a:p>
            <a:pPr marL="457200" indent="-457200">
              <a:lnSpc>
                <a:spcPct val="150000"/>
              </a:lnSpc>
              <a:buFont typeface="Arial"/>
              <a:buChar char="•"/>
            </a:pPr>
            <a:r>
              <a:rPr lang="en-US" sz="2800" b="1"/>
              <a:t>Memory:</a:t>
            </a:r>
            <a:r>
              <a:rPr lang="en-US" sz="2800"/>
              <a:t> 180GB</a:t>
            </a:r>
          </a:p>
          <a:p>
            <a:pPr marL="457200" indent="-457200">
              <a:lnSpc>
                <a:spcPct val="150000"/>
              </a:lnSpc>
              <a:buFont typeface="Arial"/>
              <a:buChar char="•"/>
            </a:pPr>
            <a:r>
              <a:rPr lang="en-US" sz="2800" b="1"/>
              <a:t>CPU:</a:t>
            </a:r>
            <a:r>
              <a:rPr lang="en-US" sz="2800"/>
              <a:t> Intel(R) Xeon(R) E5-2699C v4</a:t>
            </a:r>
          </a:p>
          <a:p>
            <a:pPr marL="457200" indent="-457200">
              <a:lnSpc>
                <a:spcPct val="150000"/>
              </a:lnSpc>
              <a:buFont typeface="Arial"/>
              <a:buChar char="•"/>
            </a:pPr>
            <a:r>
              <a:rPr lang="en-US" sz="2800" b="1"/>
              <a:t>CPU Speed:</a:t>
            </a:r>
            <a:r>
              <a:rPr lang="en-US" sz="2800"/>
              <a:t> 2.20GHz</a:t>
            </a:r>
          </a:p>
        </p:txBody>
      </p:sp>
      <p:pic>
        <p:nvPicPr>
          <p:cNvPr id="3" name="Picture 2" descr="Text&#10;&#10;Description automatically generated">
            <a:extLst>
              <a:ext uri="{FF2B5EF4-FFF2-40B4-BE49-F238E27FC236}">
                <a16:creationId xmlns:a16="http://schemas.microsoft.com/office/drawing/2014/main" id="{5025BCE5-406C-4E39-BAD5-C701BF178EA1}"/>
              </a:ext>
            </a:extLst>
          </p:cNvPr>
          <p:cNvPicPr>
            <a:picLocks noChangeAspect="1"/>
          </p:cNvPicPr>
          <p:nvPr/>
        </p:nvPicPr>
        <p:blipFill>
          <a:blip r:embed="rId5"/>
          <a:stretch>
            <a:fillRect/>
          </a:stretch>
        </p:blipFill>
        <p:spPr>
          <a:xfrm>
            <a:off x="10961748" y="575184"/>
            <a:ext cx="1224054" cy="1451934"/>
          </a:xfrm>
          <a:prstGeom prst="rect">
            <a:avLst/>
          </a:prstGeom>
        </p:spPr>
      </p:pic>
    </p:spTree>
    <p:extLst>
      <p:ext uri="{BB962C8B-B14F-4D97-AF65-F5344CB8AC3E}">
        <p14:creationId xmlns:p14="http://schemas.microsoft.com/office/powerpoint/2010/main" val="2412702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FA750-9950-4F8D-BC0B-DB1926196DDE}"/>
              </a:ext>
            </a:extLst>
          </p:cNvPr>
          <p:cNvSpPr>
            <a:spLocks noGrp="1"/>
          </p:cNvSpPr>
          <p:nvPr>
            <p:ph type="title"/>
          </p:nvPr>
        </p:nvSpPr>
        <p:spPr/>
        <p:txBody>
          <a:bodyPr vert="horz" lIns="91440" tIns="45720" rIns="91440" bIns="45720" rtlCol="0" anchor="t">
            <a:normAutofit/>
          </a:bodyPr>
          <a:lstStyle/>
          <a:p>
            <a:r>
              <a:rPr lang="en-US" sz="4800"/>
              <a:t>retrieving the data</a:t>
            </a:r>
          </a:p>
        </p:txBody>
      </p:sp>
      <p:pic>
        <p:nvPicPr>
          <p:cNvPr id="6" name="Picture 6" descr="A picture containing shape&#10;&#10;Description automatically generated">
            <a:extLst>
              <a:ext uri="{FF2B5EF4-FFF2-40B4-BE49-F238E27FC236}">
                <a16:creationId xmlns:a16="http://schemas.microsoft.com/office/drawing/2014/main" id="{4A1B8D9F-A2D1-4261-955E-BE482B839C8D}"/>
              </a:ext>
            </a:extLst>
          </p:cNvPr>
          <p:cNvPicPr>
            <a:picLocks noGrp="1" noChangeAspect="1"/>
          </p:cNvPicPr>
          <p:nvPr>
            <p:ph idx="1"/>
          </p:nvPr>
        </p:nvPicPr>
        <p:blipFill rotWithShape="1">
          <a:blip r:embed="rId2"/>
          <a:srcRect r="54368"/>
          <a:stretch/>
        </p:blipFill>
        <p:spPr>
          <a:xfrm>
            <a:off x="581192" y="2023329"/>
            <a:ext cx="10395833" cy="2055442"/>
          </a:xfrm>
        </p:spPr>
      </p:pic>
      <p:pic>
        <p:nvPicPr>
          <p:cNvPr id="5" name="Picture 4" descr="Text&#10;&#10;Description automatically generated">
            <a:extLst>
              <a:ext uri="{FF2B5EF4-FFF2-40B4-BE49-F238E27FC236}">
                <a16:creationId xmlns:a16="http://schemas.microsoft.com/office/drawing/2014/main" id="{2E704E02-1E7A-4CE8-A5DF-3B32018D162E}"/>
              </a:ext>
            </a:extLst>
          </p:cNvPr>
          <p:cNvPicPr>
            <a:picLocks noChangeAspect="1"/>
          </p:cNvPicPr>
          <p:nvPr/>
        </p:nvPicPr>
        <p:blipFill>
          <a:blip r:embed="rId3"/>
          <a:stretch>
            <a:fillRect/>
          </a:stretch>
        </p:blipFill>
        <p:spPr>
          <a:xfrm>
            <a:off x="10961748" y="575184"/>
            <a:ext cx="1224054" cy="1451934"/>
          </a:xfrm>
          <a:prstGeom prst="rect">
            <a:avLst/>
          </a:prstGeom>
        </p:spPr>
      </p:pic>
      <p:sp>
        <p:nvSpPr>
          <p:cNvPr id="7" name="TextBox 6">
            <a:extLst>
              <a:ext uri="{FF2B5EF4-FFF2-40B4-BE49-F238E27FC236}">
                <a16:creationId xmlns:a16="http://schemas.microsoft.com/office/drawing/2014/main" id="{6D69AF0F-8EC6-44AC-B8D4-AAE19105F4CE}"/>
              </a:ext>
            </a:extLst>
          </p:cNvPr>
          <p:cNvSpPr txBox="1"/>
          <p:nvPr/>
        </p:nvSpPr>
        <p:spPr>
          <a:xfrm>
            <a:off x="583721" y="4364966"/>
            <a:ext cx="9241765" cy="19554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800"/>
              <a:t>WGET is used to download the data locally.</a:t>
            </a:r>
            <a:endParaRPr lang="en-US"/>
          </a:p>
          <a:p>
            <a:pPr marL="457200" indent="-457200">
              <a:lnSpc>
                <a:spcPct val="150000"/>
              </a:lnSpc>
              <a:buFont typeface="Arial"/>
              <a:buChar char="•"/>
            </a:pPr>
            <a:r>
              <a:rPr lang="en-US" sz="2800"/>
              <a:t>Due to insufficient space, dataset is downloaded to temporary file systems (</a:t>
            </a:r>
            <a:r>
              <a:rPr lang="en-US" sz="2800" err="1"/>
              <a:t>tmpfs</a:t>
            </a:r>
            <a:r>
              <a:rPr lang="en-US" sz="2800"/>
              <a:t> /dev/</a:t>
            </a:r>
            <a:r>
              <a:rPr lang="en-US" sz="2800" err="1"/>
              <a:t>shm</a:t>
            </a:r>
            <a:r>
              <a:rPr lang="en-US" sz="2800"/>
              <a:t>).</a:t>
            </a:r>
          </a:p>
        </p:txBody>
      </p:sp>
    </p:spTree>
    <p:extLst>
      <p:ext uri="{BB962C8B-B14F-4D97-AF65-F5344CB8AC3E}">
        <p14:creationId xmlns:p14="http://schemas.microsoft.com/office/powerpoint/2010/main" val="2255949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FA750-9950-4F8D-BC0B-DB1926196DDE}"/>
              </a:ext>
            </a:extLst>
          </p:cNvPr>
          <p:cNvSpPr>
            <a:spLocks noGrp="1"/>
          </p:cNvSpPr>
          <p:nvPr>
            <p:ph type="title"/>
          </p:nvPr>
        </p:nvSpPr>
        <p:spPr/>
        <p:txBody>
          <a:bodyPr vert="horz" lIns="91440" tIns="45720" rIns="91440" bIns="45720" rtlCol="0" anchor="t">
            <a:normAutofit/>
          </a:bodyPr>
          <a:lstStyle/>
          <a:p>
            <a:r>
              <a:rPr lang="en-US" sz="4800"/>
              <a:t>Moving the data</a:t>
            </a:r>
            <a:endParaRPr lang="en-US"/>
          </a:p>
        </p:txBody>
      </p:sp>
      <p:pic>
        <p:nvPicPr>
          <p:cNvPr id="5" name="Picture 4" descr="Text&#10;&#10;Description automatically generated">
            <a:extLst>
              <a:ext uri="{FF2B5EF4-FFF2-40B4-BE49-F238E27FC236}">
                <a16:creationId xmlns:a16="http://schemas.microsoft.com/office/drawing/2014/main" id="{28B62D96-FFC1-4883-BABC-4AD588B4EC20}"/>
              </a:ext>
            </a:extLst>
          </p:cNvPr>
          <p:cNvPicPr>
            <a:picLocks noChangeAspect="1"/>
          </p:cNvPicPr>
          <p:nvPr/>
        </p:nvPicPr>
        <p:blipFill>
          <a:blip r:embed="rId2"/>
          <a:stretch>
            <a:fillRect/>
          </a:stretch>
        </p:blipFill>
        <p:spPr>
          <a:xfrm>
            <a:off x="10961748" y="575184"/>
            <a:ext cx="1224054" cy="1451934"/>
          </a:xfrm>
          <a:prstGeom prst="rect">
            <a:avLst/>
          </a:prstGeom>
        </p:spPr>
      </p:pic>
      <p:pic>
        <p:nvPicPr>
          <p:cNvPr id="6" name="Picture 6" descr="Text&#10;&#10;Description automatically generated">
            <a:extLst>
              <a:ext uri="{FF2B5EF4-FFF2-40B4-BE49-F238E27FC236}">
                <a16:creationId xmlns:a16="http://schemas.microsoft.com/office/drawing/2014/main" id="{DD4481CA-42A5-495C-A37D-04C3E7BA1965}"/>
              </a:ext>
            </a:extLst>
          </p:cNvPr>
          <p:cNvPicPr>
            <a:picLocks noChangeAspect="1"/>
          </p:cNvPicPr>
          <p:nvPr/>
        </p:nvPicPr>
        <p:blipFill>
          <a:blip r:embed="rId3"/>
          <a:stretch>
            <a:fillRect/>
          </a:stretch>
        </p:blipFill>
        <p:spPr>
          <a:xfrm>
            <a:off x="583721" y="2030502"/>
            <a:ext cx="8939841" cy="1445524"/>
          </a:xfrm>
          <a:prstGeom prst="rect">
            <a:avLst/>
          </a:prstGeom>
        </p:spPr>
      </p:pic>
      <p:sp>
        <p:nvSpPr>
          <p:cNvPr id="7" name="TextBox 6">
            <a:extLst>
              <a:ext uri="{FF2B5EF4-FFF2-40B4-BE49-F238E27FC236}">
                <a16:creationId xmlns:a16="http://schemas.microsoft.com/office/drawing/2014/main" id="{210A8B2D-69B5-4BC0-9098-985E40F327CA}"/>
              </a:ext>
            </a:extLst>
          </p:cNvPr>
          <p:cNvSpPr txBox="1"/>
          <p:nvPr/>
        </p:nvSpPr>
        <p:spPr>
          <a:xfrm>
            <a:off x="583720" y="3674853"/>
            <a:ext cx="8939841" cy="19554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800"/>
              <a:t>From the Linux machine, we move the data to HDFS via the –put command</a:t>
            </a:r>
            <a:endParaRPr lang="en-US"/>
          </a:p>
          <a:p>
            <a:pPr marL="457200" indent="-457200">
              <a:lnSpc>
                <a:spcPct val="150000"/>
              </a:lnSpc>
              <a:buFont typeface="Arial"/>
              <a:buChar char="•"/>
            </a:pPr>
            <a:r>
              <a:rPr lang="en-US" sz="2800"/>
              <a:t>This function takes 1 hour and 10 minutes to complete</a:t>
            </a:r>
          </a:p>
        </p:txBody>
      </p:sp>
    </p:spTree>
    <p:extLst>
      <p:ext uri="{BB962C8B-B14F-4D97-AF65-F5344CB8AC3E}">
        <p14:creationId xmlns:p14="http://schemas.microsoft.com/office/powerpoint/2010/main" val="1493364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FA750-9950-4F8D-BC0B-DB1926196DDE}"/>
              </a:ext>
            </a:extLst>
          </p:cNvPr>
          <p:cNvSpPr>
            <a:spLocks noGrp="1"/>
          </p:cNvSpPr>
          <p:nvPr>
            <p:ph type="title"/>
          </p:nvPr>
        </p:nvSpPr>
        <p:spPr/>
        <p:txBody>
          <a:bodyPr vert="horz" lIns="91440" tIns="45720" rIns="91440" bIns="45720" rtlCol="0" anchor="t">
            <a:normAutofit/>
          </a:bodyPr>
          <a:lstStyle/>
          <a:p>
            <a:r>
              <a:rPr lang="en-US" sz="4800"/>
              <a:t>Using apache Pig</a:t>
            </a:r>
            <a:endParaRPr lang="en-US"/>
          </a:p>
        </p:txBody>
      </p:sp>
      <p:pic>
        <p:nvPicPr>
          <p:cNvPr id="4" name="Picture 5" descr="Text&#10;&#10;Description automatically generated">
            <a:extLst>
              <a:ext uri="{FF2B5EF4-FFF2-40B4-BE49-F238E27FC236}">
                <a16:creationId xmlns:a16="http://schemas.microsoft.com/office/drawing/2014/main" id="{1B8ABCF2-5B23-499F-ADCA-5AD974FECF38}"/>
              </a:ext>
            </a:extLst>
          </p:cNvPr>
          <p:cNvPicPr>
            <a:picLocks noGrp="1" noChangeAspect="1"/>
          </p:cNvPicPr>
          <p:nvPr>
            <p:ph idx="1"/>
          </p:nvPr>
        </p:nvPicPr>
        <p:blipFill>
          <a:blip r:embed="rId2"/>
          <a:stretch>
            <a:fillRect/>
          </a:stretch>
        </p:blipFill>
        <p:spPr>
          <a:xfrm>
            <a:off x="283594" y="2097112"/>
            <a:ext cx="11653568" cy="2655498"/>
          </a:xfrm>
        </p:spPr>
      </p:pic>
      <p:pic>
        <p:nvPicPr>
          <p:cNvPr id="5" name="Picture 4" descr="Text&#10;&#10;Description automatically generated">
            <a:extLst>
              <a:ext uri="{FF2B5EF4-FFF2-40B4-BE49-F238E27FC236}">
                <a16:creationId xmlns:a16="http://schemas.microsoft.com/office/drawing/2014/main" id="{28B62D96-FFC1-4883-BABC-4AD588B4EC20}"/>
              </a:ext>
            </a:extLst>
          </p:cNvPr>
          <p:cNvPicPr>
            <a:picLocks noChangeAspect="1"/>
          </p:cNvPicPr>
          <p:nvPr/>
        </p:nvPicPr>
        <p:blipFill>
          <a:blip r:embed="rId3"/>
          <a:stretch>
            <a:fillRect/>
          </a:stretch>
        </p:blipFill>
        <p:spPr>
          <a:xfrm>
            <a:off x="10961748" y="575184"/>
            <a:ext cx="1224054" cy="1451934"/>
          </a:xfrm>
          <a:prstGeom prst="rect">
            <a:avLst/>
          </a:prstGeom>
        </p:spPr>
      </p:pic>
      <p:sp>
        <p:nvSpPr>
          <p:cNvPr id="6" name="TextBox 5">
            <a:extLst>
              <a:ext uri="{FF2B5EF4-FFF2-40B4-BE49-F238E27FC236}">
                <a16:creationId xmlns:a16="http://schemas.microsoft.com/office/drawing/2014/main" id="{045F7C73-3212-439B-A97D-FEF5873D9786}"/>
              </a:ext>
            </a:extLst>
          </p:cNvPr>
          <p:cNvSpPr txBox="1"/>
          <p:nvPr/>
        </p:nvSpPr>
        <p:spPr>
          <a:xfrm>
            <a:off x="382437" y="4896929"/>
            <a:ext cx="10593237" cy="19554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Arial"/>
              <a:buChar char="•"/>
            </a:pPr>
            <a:r>
              <a:rPr lang="en-US" sz="2800"/>
              <a:t>In pig we create a sample script and test it against one stock ticker</a:t>
            </a:r>
            <a:endParaRPr lang="en-US"/>
          </a:p>
          <a:p>
            <a:pPr marL="457200" indent="-457200">
              <a:lnSpc>
                <a:spcPct val="150000"/>
              </a:lnSpc>
              <a:buFont typeface="Arial"/>
              <a:buChar char="•"/>
            </a:pPr>
            <a:r>
              <a:rPr lang="en-US" sz="2800"/>
              <a:t>After we determine the schema, we modify the script to include all 104,123 stock tickers</a:t>
            </a:r>
          </a:p>
        </p:txBody>
      </p:sp>
    </p:spTree>
    <p:extLst>
      <p:ext uri="{BB962C8B-B14F-4D97-AF65-F5344CB8AC3E}">
        <p14:creationId xmlns:p14="http://schemas.microsoft.com/office/powerpoint/2010/main" val="3436492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FA750-9950-4F8D-BC0B-DB1926196DDE}"/>
              </a:ext>
            </a:extLst>
          </p:cNvPr>
          <p:cNvSpPr>
            <a:spLocks noGrp="1"/>
          </p:cNvSpPr>
          <p:nvPr>
            <p:ph type="title"/>
          </p:nvPr>
        </p:nvSpPr>
        <p:spPr/>
        <p:txBody>
          <a:bodyPr vert="horz" lIns="91440" tIns="45720" rIns="91440" bIns="45720" rtlCol="0" anchor="t">
            <a:normAutofit/>
          </a:bodyPr>
          <a:lstStyle/>
          <a:p>
            <a:r>
              <a:rPr lang="en-US" sz="4800"/>
              <a:t>Example of test output</a:t>
            </a:r>
            <a:endParaRPr lang="en-US"/>
          </a:p>
        </p:txBody>
      </p:sp>
      <p:pic>
        <p:nvPicPr>
          <p:cNvPr id="5" name="Picture 4" descr="Text&#10;&#10;Description automatically generated">
            <a:extLst>
              <a:ext uri="{FF2B5EF4-FFF2-40B4-BE49-F238E27FC236}">
                <a16:creationId xmlns:a16="http://schemas.microsoft.com/office/drawing/2014/main" id="{87ECFFB2-C69B-4147-A399-7BCFA9314484}"/>
              </a:ext>
            </a:extLst>
          </p:cNvPr>
          <p:cNvPicPr>
            <a:picLocks noChangeAspect="1"/>
          </p:cNvPicPr>
          <p:nvPr/>
        </p:nvPicPr>
        <p:blipFill>
          <a:blip r:embed="rId2"/>
          <a:stretch>
            <a:fillRect/>
          </a:stretch>
        </p:blipFill>
        <p:spPr>
          <a:xfrm>
            <a:off x="10961748" y="575184"/>
            <a:ext cx="1224054" cy="1451934"/>
          </a:xfrm>
          <a:prstGeom prst="rect">
            <a:avLst/>
          </a:prstGeom>
        </p:spPr>
      </p:pic>
      <p:pic>
        <p:nvPicPr>
          <p:cNvPr id="4" name="Picture 5" descr="Text&#10;&#10;Description automatically generated">
            <a:extLst>
              <a:ext uri="{FF2B5EF4-FFF2-40B4-BE49-F238E27FC236}">
                <a16:creationId xmlns:a16="http://schemas.microsoft.com/office/drawing/2014/main" id="{BD84C4D6-8F17-450F-A19F-B32E3FE3EE01}"/>
              </a:ext>
            </a:extLst>
          </p:cNvPr>
          <p:cNvPicPr>
            <a:picLocks noChangeAspect="1"/>
          </p:cNvPicPr>
          <p:nvPr/>
        </p:nvPicPr>
        <p:blipFill>
          <a:blip r:embed="rId3"/>
          <a:stretch>
            <a:fillRect/>
          </a:stretch>
        </p:blipFill>
        <p:spPr>
          <a:xfrm>
            <a:off x="583721" y="2079662"/>
            <a:ext cx="10133162" cy="3575695"/>
          </a:xfrm>
          <a:prstGeom prst="rect">
            <a:avLst/>
          </a:prstGeom>
        </p:spPr>
      </p:pic>
    </p:spTree>
    <p:extLst>
      <p:ext uri="{BB962C8B-B14F-4D97-AF65-F5344CB8AC3E}">
        <p14:creationId xmlns:p14="http://schemas.microsoft.com/office/powerpoint/2010/main" val="2142518470"/>
      </p:ext>
    </p:extLst>
  </p:cSld>
  <p:clrMapOvr>
    <a:masterClrMapping/>
  </p:clrMapOvr>
</p:sld>
</file>

<file path=ppt/theme/theme1.xml><?xml version="1.0" encoding="utf-8"?>
<a:theme xmlns:a="http://schemas.openxmlformats.org/drawingml/2006/main" name="DividendVTI">
  <a:themeElements>
    <a:clrScheme name="AnalogousFromLightSeedRightStep">
      <a:dk1>
        <a:srgbClr val="000000"/>
      </a:dk1>
      <a:lt1>
        <a:srgbClr val="FFFFFF"/>
      </a:lt1>
      <a:dk2>
        <a:srgbClr val="243541"/>
      </a:dk2>
      <a:lt2>
        <a:srgbClr val="E8E3E2"/>
      </a:lt2>
      <a:accent1>
        <a:srgbClr val="7FA9AF"/>
      </a:accent1>
      <a:accent2>
        <a:srgbClr val="7F99BA"/>
      </a:accent2>
      <a:accent3>
        <a:srgbClr val="9698C6"/>
      </a:accent3>
      <a:accent4>
        <a:srgbClr val="957FBA"/>
      </a:accent4>
      <a:accent5>
        <a:srgbClr val="BB94C5"/>
      </a:accent5>
      <a:accent6>
        <a:srgbClr val="BA7FAD"/>
      </a:accent6>
      <a:hlink>
        <a:srgbClr val="AE7269"/>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180A17D6E8494EBCEE822758D57F50" ma:contentTypeVersion="8" ma:contentTypeDescription="Create a new document." ma:contentTypeScope="" ma:versionID="8d21396bb5e9d147d6890693a0e605e1">
  <xsd:schema xmlns:xsd="http://www.w3.org/2001/XMLSchema" xmlns:xs="http://www.w3.org/2001/XMLSchema" xmlns:p="http://schemas.microsoft.com/office/2006/metadata/properties" xmlns:ns2="9deee00c-fb56-4f0f-a48d-e3ba46ccff4f" targetNamespace="http://schemas.microsoft.com/office/2006/metadata/properties" ma:root="true" ma:fieldsID="3f02fff96814a8df78ad8c82978e9038" ns2:_="">
    <xsd:import namespace="9deee00c-fb56-4f0f-a48d-e3ba46ccff4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eee00c-fb56-4f0f-a48d-e3ba46ccff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E56B240-064C-4C9C-BE36-D0B7CAE56F52}">
  <ds:schemaRefs>
    <ds:schemaRef ds:uri="9deee00c-fb56-4f0f-a48d-e3ba46ccff4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7265C3B-2FD5-4813-A5C2-4B41A822ACB7}">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534CA90-A416-46D3-B384-52997EF0AF4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19</Slides>
  <Notes>0</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DividendVTI</vt:lpstr>
      <vt:lpstr>Stocks with the highest Gain: 1996 to 2020</vt:lpstr>
      <vt:lpstr>Introduction</vt:lpstr>
      <vt:lpstr>Introduction</vt:lpstr>
      <vt:lpstr>Workflow chart</vt:lpstr>
      <vt:lpstr>specifications</vt:lpstr>
      <vt:lpstr>retrieving the data</vt:lpstr>
      <vt:lpstr>Moving the data</vt:lpstr>
      <vt:lpstr>Using apache Pig</vt:lpstr>
      <vt:lpstr>Example of test output</vt:lpstr>
      <vt:lpstr>Finalizing pig script</vt:lpstr>
      <vt:lpstr>Data in excel</vt:lpstr>
      <vt:lpstr>Issues with the project </vt:lpstr>
      <vt:lpstr>findings: Greatest gains by country</vt:lpstr>
      <vt:lpstr>GPTX (US) and PSH (Can)</vt:lpstr>
      <vt:lpstr>Lta.pa (fra) and jam.l (UK)</vt:lpstr>
      <vt:lpstr>GOW.AX (AUS)</vt:lpstr>
      <vt:lpstr>007370.KQ (Korea)</vt:lpstr>
      <vt:lpstr>Related works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2020-12-05T22:43:09Z</dcterms:created>
  <dcterms:modified xsi:type="dcterms:W3CDTF">2020-12-09T03:55:08Z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0x01010003180A17D6E8494EBCEE822758D57F50</vt:lpwstr>
  </property>
</Properties>
</file>